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4"/>
    <p:sldMasterId id="2147483660" r:id="rId5"/>
    <p:sldMasterId id="2147483680" r:id="rId6"/>
  </p:sldMasterIdLst>
  <p:notesMasterIdLst>
    <p:notesMasterId r:id="rId42"/>
  </p:notesMasterIdLst>
  <p:sldIdLst>
    <p:sldId id="262" r:id="rId7"/>
    <p:sldId id="276" r:id="rId8"/>
    <p:sldId id="277" r:id="rId9"/>
    <p:sldId id="528" r:id="rId10"/>
    <p:sldId id="574" r:id="rId11"/>
    <p:sldId id="527" r:id="rId12"/>
    <p:sldId id="274" r:id="rId13"/>
    <p:sldId id="529" r:id="rId14"/>
    <p:sldId id="530" r:id="rId15"/>
    <p:sldId id="531" r:id="rId16"/>
    <p:sldId id="532" r:id="rId17"/>
    <p:sldId id="577" r:id="rId18"/>
    <p:sldId id="275" r:id="rId19"/>
    <p:sldId id="565" r:id="rId20"/>
    <p:sldId id="576" r:id="rId21"/>
    <p:sldId id="537" r:id="rId22"/>
    <p:sldId id="538" r:id="rId23"/>
    <p:sldId id="539" r:id="rId24"/>
    <p:sldId id="559" r:id="rId25"/>
    <p:sldId id="546" r:id="rId26"/>
    <p:sldId id="579" r:id="rId27"/>
    <p:sldId id="547" r:id="rId28"/>
    <p:sldId id="564" r:id="rId29"/>
    <p:sldId id="560" r:id="rId30"/>
    <p:sldId id="578" r:id="rId31"/>
    <p:sldId id="571" r:id="rId32"/>
    <p:sldId id="549" r:id="rId33"/>
    <p:sldId id="573" r:id="rId34"/>
    <p:sldId id="556" r:id="rId35"/>
    <p:sldId id="563" r:id="rId36"/>
    <p:sldId id="524" r:id="rId37"/>
    <p:sldId id="575" r:id="rId38"/>
    <p:sldId id="283" r:id="rId39"/>
    <p:sldId id="256" r:id="rId40"/>
    <p:sldId id="558" r:id="rId41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339B4E-1631-8121-4DD9-531D212BBF7A}" name="Lucas, Nicholas" initials="LN" userId="S::nlucas@uschamber.com::8d416e7d-e648-41d9-9136-56463c3b6c41" providerId="AD"/>
  <p188:author id="{82E0EA54-9E19-005E-9757-9F10A741AFD3}" name="Lee, Joseph" initials="LJ" userId="S::jlee@uschamber.com::7804ce67-1d18-4d85-a5b7-24322b46a974" providerId="AD"/>
  <p188:author id="{3246C55C-A2EF-CB5F-3B60-A400A2764A3D}" name="Flower, Jackson" initials="JF" userId="S::jflower@uschamber.com::e1963cd6-ff27-43b2-9c94-a52744140632" providerId="AD"/>
  <p188:author id="{C38AE46D-0685-6332-BFA9-C7F30236A271}" name="Lucas, Nicholas" initials="NL" userId="S::NLucas@uschamber.com::8d416e7d-e648-41d9-9136-56463c3b6c41" providerId="AD"/>
  <p188:author id="{C18AB2C1-041F-9908-21D4-43DA50838B02}" name="Daniel, Alex" initials="DA" userId="S::adaniel@uschamber.com::3dd1958f-c1d7-48de-97dd-5c833f6456ac" providerId="AD"/>
  <p188:author id="{95A197F4-A619-FDB3-44E2-466126EDE1C0}" name="Walker, Jeanne" initials="WJ" userId="S::jwalker@uschamber.com::90b4a01a-4eba-4d43-b513-d83b3a6a64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5FF"/>
    <a:srgbClr val="81EEF3"/>
    <a:srgbClr val="FF2E18"/>
    <a:srgbClr val="001F5C"/>
    <a:srgbClr val="004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43600D-BE50-62C6-DB63-8F4E696BA42F}" v="91" dt="2025-08-04T13:29:21.895"/>
    <p1510:client id="{B909FEF6-A6AF-4629-8305-EAB50EE65413}" v="30" dt="2025-08-03T17:38:51.418"/>
    <p1510:client id="{F8DD4949-89E9-8572-5F7B-45B127F41A4E}" v="808" dt="2025-08-03T17:30:42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, Alex" userId="S::adaniel@uschamber.com::3dd1958f-c1d7-48de-97dd-5c833f6456ac" providerId="AD" clId="Web-{F8DD4949-89E9-8572-5F7B-45B127F41A4E}"/>
    <pc:docChg chg="addSld modSld">
      <pc:chgData name="Daniel, Alex" userId="S::adaniel@uschamber.com::3dd1958f-c1d7-48de-97dd-5c833f6456ac" providerId="AD" clId="Web-{F8DD4949-89E9-8572-5F7B-45B127F41A4E}" dt="2025-08-03T17:30:42.754" v="473" actId="1076"/>
      <pc:docMkLst>
        <pc:docMk/>
      </pc:docMkLst>
      <pc:sldChg chg="addSp delSp modSp add">
        <pc:chgData name="Daniel, Alex" userId="S::adaniel@uschamber.com::3dd1958f-c1d7-48de-97dd-5c833f6456ac" providerId="AD" clId="Web-{F8DD4949-89E9-8572-5F7B-45B127F41A4E}" dt="2025-08-03T17:30:42.754" v="473" actId="1076"/>
        <pc:sldMkLst>
          <pc:docMk/>
          <pc:sldMk cId="0" sldId="256"/>
        </pc:sldMkLst>
        <pc:spChg chg="mod">
          <ac:chgData name="Daniel, Alex" userId="S::adaniel@uschamber.com::3dd1958f-c1d7-48de-97dd-5c833f6456ac" providerId="AD" clId="Web-{F8DD4949-89E9-8572-5F7B-45B127F41A4E}" dt="2025-08-03T17:30:42.754" v="473" actId="1076"/>
          <ac:spMkLst>
            <pc:docMk/>
            <pc:sldMk cId="0" sldId="256"/>
            <ac:spMk id="2" creationId="{00000000-0000-0000-0000-000000000000}"/>
          </ac:spMkLst>
        </pc:spChg>
        <pc:spChg chg="del mod">
          <ac:chgData name="Daniel, Alex" userId="S::adaniel@uschamber.com::3dd1958f-c1d7-48de-97dd-5c833f6456ac" providerId="AD" clId="Web-{F8DD4949-89E9-8572-5F7B-45B127F41A4E}" dt="2025-08-03T17:11:39.434" v="18"/>
          <ac:spMkLst>
            <pc:docMk/>
            <pc:sldMk cId="0" sldId="256"/>
            <ac:spMk id="3" creationId="{00000000-0000-0000-0000-000000000000}"/>
          </ac:spMkLst>
        </pc:spChg>
        <pc:spChg chg="add del">
          <ac:chgData name="Daniel, Alex" userId="S::adaniel@uschamber.com::3dd1958f-c1d7-48de-97dd-5c833f6456ac" providerId="AD" clId="Web-{F8DD4949-89E9-8572-5F7B-45B127F41A4E}" dt="2025-08-03T17:12:07.419" v="25"/>
          <ac:spMkLst>
            <pc:docMk/>
            <pc:sldMk cId="0" sldId="256"/>
            <ac:spMk id="5" creationId="{968C3584-0CEC-0D2E-49CF-55183792B7F3}"/>
          </ac:spMkLst>
        </pc:spChg>
        <pc:spChg chg="add mod">
          <ac:chgData name="Daniel, Alex" userId="S::adaniel@uschamber.com::3dd1958f-c1d7-48de-97dd-5c833f6456ac" providerId="AD" clId="Web-{F8DD4949-89E9-8572-5F7B-45B127F41A4E}" dt="2025-08-03T17:29:47.941" v="470" actId="14100"/>
          <ac:spMkLst>
            <pc:docMk/>
            <pc:sldMk cId="0" sldId="256"/>
            <ac:spMk id="6" creationId="{B6ED1F45-6066-5FC4-3312-EE04FCC5BCE6}"/>
          </ac:spMkLst>
        </pc:spChg>
        <pc:picChg chg="add mod">
          <ac:chgData name="Daniel, Alex" userId="S::adaniel@uschamber.com::3dd1958f-c1d7-48de-97dd-5c833f6456ac" providerId="AD" clId="Web-{F8DD4949-89E9-8572-5F7B-45B127F41A4E}" dt="2025-08-03T17:29:54.269" v="472" actId="14100"/>
          <ac:picMkLst>
            <pc:docMk/>
            <pc:sldMk cId="0" sldId="256"/>
            <ac:picMk id="4" creationId="{E4CBC32D-B054-859D-101A-85E5D58D173F}"/>
          </ac:picMkLst>
        </pc:picChg>
      </pc:sldChg>
    </pc:docChg>
  </pc:docChgLst>
  <pc:docChgLst>
    <pc:chgData name="Walker, Jeanne" userId="90b4a01a-4eba-4d43-b513-d83b3a6a6427" providerId="ADAL" clId="{B909FEF6-A6AF-4629-8305-EAB50EE65413}"/>
    <pc:docChg chg="undo custSel addSld delSld modSld sldOrd">
      <pc:chgData name="Walker, Jeanne" userId="90b4a01a-4eba-4d43-b513-d83b3a6a6427" providerId="ADAL" clId="{B909FEF6-A6AF-4629-8305-EAB50EE65413}" dt="2025-08-03T21:56:03.416" v="1067"/>
      <pc:docMkLst>
        <pc:docMk/>
      </pc:docMkLst>
      <pc:sldChg chg="delSp modSp mod">
        <pc:chgData name="Walker, Jeanne" userId="90b4a01a-4eba-4d43-b513-d83b3a6a6427" providerId="ADAL" clId="{B909FEF6-A6AF-4629-8305-EAB50EE65413}" dt="2025-08-02T21:07:36.798" v="1032" actId="20577"/>
        <pc:sldMkLst>
          <pc:docMk/>
          <pc:sldMk cId="2827735403" sldId="274"/>
        </pc:sldMkLst>
        <pc:spChg chg="del mod">
          <ac:chgData name="Walker, Jeanne" userId="90b4a01a-4eba-4d43-b513-d83b3a6a6427" providerId="ADAL" clId="{B909FEF6-A6AF-4629-8305-EAB50EE65413}" dt="2025-08-02T20:33:03.268" v="238"/>
          <ac:spMkLst>
            <pc:docMk/>
            <pc:sldMk cId="2827735403" sldId="274"/>
            <ac:spMk id="2" creationId="{F571696A-FA6D-08F5-B788-6505446E538F}"/>
          </ac:spMkLst>
        </pc:spChg>
        <pc:spChg chg="mod">
          <ac:chgData name="Walker, Jeanne" userId="90b4a01a-4eba-4d43-b513-d83b3a6a6427" providerId="ADAL" clId="{B909FEF6-A6AF-4629-8305-EAB50EE65413}" dt="2025-08-02T21:07:36.798" v="1032" actId="20577"/>
          <ac:spMkLst>
            <pc:docMk/>
            <pc:sldMk cId="2827735403" sldId="274"/>
            <ac:spMk id="6" creationId="{097FEB40-50C0-F1FA-8B7D-797C75A78CB5}"/>
          </ac:spMkLst>
        </pc:spChg>
      </pc:sldChg>
      <pc:sldChg chg="del">
        <pc:chgData name="Walker, Jeanne" userId="90b4a01a-4eba-4d43-b513-d83b3a6a6427" providerId="ADAL" clId="{B909FEF6-A6AF-4629-8305-EAB50EE65413}" dt="2025-08-02T20:58:28.278" v="835" actId="2696"/>
        <pc:sldMkLst>
          <pc:docMk/>
          <pc:sldMk cId="388099430" sldId="280"/>
        </pc:sldMkLst>
      </pc:sldChg>
      <pc:sldChg chg="modSp mod">
        <pc:chgData name="Walker, Jeanne" userId="90b4a01a-4eba-4d43-b513-d83b3a6a6427" providerId="ADAL" clId="{B909FEF6-A6AF-4629-8305-EAB50EE65413}" dt="2025-08-02T20:55:58.770" v="712" actId="20577"/>
        <pc:sldMkLst>
          <pc:docMk/>
          <pc:sldMk cId="1900611964" sldId="524"/>
        </pc:sldMkLst>
        <pc:spChg chg="mod">
          <ac:chgData name="Walker, Jeanne" userId="90b4a01a-4eba-4d43-b513-d83b3a6a6427" providerId="ADAL" clId="{B909FEF6-A6AF-4629-8305-EAB50EE65413}" dt="2025-08-02T20:55:58.770" v="712" actId="20577"/>
          <ac:spMkLst>
            <pc:docMk/>
            <pc:sldMk cId="1900611964" sldId="524"/>
            <ac:spMk id="5" creationId="{29D5743F-BA9B-ADC5-1A13-A871C563E7B4}"/>
          </ac:spMkLst>
        </pc:spChg>
      </pc:sldChg>
      <pc:sldChg chg="delSp modSp mod">
        <pc:chgData name="Walker, Jeanne" userId="90b4a01a-4eba-4d43-b513-d83b3a6a6427" providerId="ADAL" clId="{B909FEF6-A6AF-4629-8305-EAB50EE65413}" dt="2025-08-02T21:01:40.728" v="884" actId="255"/>
        <pc:sldMkLst>
          <pc:docMk/>
          <pc:sldMk cId="447611079" sldId="527"/>
        </pc:sldMkLst>
        <pc:spChg chg="del mod">
          <ac:chgData name="Walker, Jeanne" userId="90b4a01a-4eba-4d43-b513-d83b3a6a6427" providerId="ADAL" clId="{B909FEF6-A6AF-4629-8305-EAB50EE65413}" dt="2025-08-02T20:30:42.805" v="154"/>
          <ac:spMkLst>
            <pc:docMk/>
            <pc:sldMk cId="447611079" sldId="527"/>
            <ac:spMk id="2" creationId="{5FD0BC95-5D05-32A5-A832-61A29F876C9F}"/>
          </ac:spMkLst>
        </pc:spChg>
        <pc:spChg chg="mod">
          <ac:chgData name="Walker, Jeanne" userId="90b4a01a-4eba-4d43-b513-d83b3a6a6427" providerId="ADAL" clId="{B909FEF6-A6AF-4629-8305-EAB50EE65413}" dt="2025-08-02T21:01:40.728" v="884" actId="255"/>
          <ac:spMkLst>
            <pc:docMk/>
            <pc:sldMk cId="447611079" sldId="527"/>
            <ac:spMk id="6" creationId="{E01E572F-621A-123C-AA58-450EC71C2DBA}"/>
          </ac:spMkLst>
        </pc:spChg>
      </pc:sldChg>
      <pc:sldChg chg="modSp mod">
        <pc:chgData name="Walker, Jeanne" userId="90b4a01a-4eba-4d43-b513-d83b3a6a6427" providerId="ADAL" clId="{B909FEF6-A6AF-4629-8305-EAB50EE65413}" dt="2025-08-02T21:00:43.303" v="846" actId="255"/>
        <pc:sldMkLst>
          <pc:docMk/>
          <pc:sldMk cId="979639747" sldId="528"/>
        </pc:sldMkLst>
        <pc:spChg chg="mod">
          <ac:chgData name="Walker, Jeanne" userId="90b4a01a-4eba-4d43-b513-d83b3a6a6427" providerId="ADAL" clId="{B909FEF6-A6AF-4629-8305-EAB50EE65413}" dt="2025-08-02T21:00:43.303" v="846" actId="255"/>
          <ac:spMkLst>
            <pc:docMk/>
            <pc:sldMk cId="979639747" sldId="528"/>
            <ac:spMk id="14" creationId="{BF8ABF06-ED4E-3DBC-53D2-07B7BB378022}"/>
          </ac:spMkLst>
        </pc:spChg>
      </pc:sldChg>
      <pc:sldChg chg="modSp mod">
        <pc:chgData name="Walker, Jeanne" userId="90b4a01a-4eba-4d43-b513-d83b3a6a6427" providerId="ADAL" clId="{B909FEF6-A6AF-4629-8305-EAB50EE65413}" dt="2025-08-02T20:42:08.657" v="336" actId="20577"/>
        <pc:sldMkLst>
          <pc:docMk/>
          <pc:sldMk cId="2460877426" sldId="537"/>
        </pc:sldMkLst>
        <pc:spChg chg="mod">
          <ac:chgData name="Walker, Jeanne" userId="90b4a01a-4eba-4d43-b513-d83b3a6a6427" providerId="ADAL" clId="{B909FEF6-A6AF-4629-8305-EAB50EE65413}" dt="2025-08-02T20:42:08.657" v="336" actId="20577"/>
          <ac:spMkLst>
            <pc:docMk/>
            <pc:sldMk cId="2460877426" sldId="537"/>
            <ac:spMk id="14" creationId="{FA5FB1A2-0BC7-7C85-07B9-1440818EAE13}"/>
          </ac:spMkLst>
        </pc:spChg>
      </pc:sldChg>
      <pc:sldChg chg="modSp mod">
        <pc:chgData name="Walker, Jeanne" userId="90b4a01a-4eba-4d43-b513-d83b3a6a6427" providerId="ADAL" clId="{B909FEF6-A6AF-4629-8305-EAB50EE65413}" dt="2025-08-02T20:42:58.624" v="349" actId="20577"/>
        <pc:sldMkLst>
          <pc:docMk/>
          <pc:sldMk cId="1928633771" sldId="539"/>
        </pc:sldMkLst>
        <pc:spChg chg="mod">
          <ac:chgData name="Walker, Jeanne" userId="90b4a01a-4eba-4d43-b513-d83b3a6a6427" providerId="ADAL" clId="{B909FEF6-A6AF-4629-8305-EAB50EE65413}" dt="2025-08-02T20:42:58.624" v="349" actId="20577"/>
          <ac:spMkLst>
            <pc:docMk/>
            <pc:sldMk cId="1928633771" sldId="539"/>
            <ac:spMk id="10" creationId="{17E56F5D-3FF6-0AE4-4E0B-F38D67D7EDBA}"/>
          </ac:spMkLst>
        </pc:spChg>
      </pc:sldChg>
      <pc:sldChg chg="modSp mod ord">
        <pc:chgData name="Walker, Jeanne" userId="90b4a01a-4eba-4d43-b513-d83b3a6a6427" providerId="ADAL" clId="{B909FEF6-A6AF-4629-8305-EAB50EE65413}" dt="2025-08-03T21:56:03.416" v="1067"/>
        <pc:sldMkLst>
          <pc:docMk/>
          <pc:sldMk cId="1617312136" sldId="546"/>
        </pc:sldMkLst>
        <pc:spChg chg="mod">
          <ac:chgData name="Walker, Jeanne" userId="90b4a01a-4eba-4d43-b513-d83b3a6a6427" providerId="ADAL" clId="{B909FEF6-A6AF-4629-8305-EAB50EE65413}" dt="2025-08-03T17:38:51.418" v="1065" actId="20577"/>
          <ac:spMkLst>
            <pc:docMk/>
            <pc:sldMk cId="1617312136" sldId="546"/>
            <ac:spMk id="6" creationId="{D085A855-9CD7-E555-5711-5CDF63E4D688}"/>
          </ac:spMkLst>
        </pc:spChg>
        <pc:picChg chg="mod">
          <ac:chgData name="Walker, Jeanne" userId="90b4a01a-4eba-4d43-b513-d83b3a6a6427" providerId="ADAL" clId="{B909FEF6-A6AF-4629-8305-EAB50EE65413}" dt="2025-08-02T20:44:33.282" v="354" actId="14100"/>
          <ac:picMkLst>
            <pc:docMk/>
            <pc:sldMk cId="1617312136" sldId="546"/>
            <ac:picMk id="3" creationId="{CC4472AF-D156-CC12-4D1C-20FDDF479D12}"/>
          </ac:picMkLst>
        </pc:picChg>
      </pc:sldChg>
      <pc:sldChg chg="modSp mod">
        <pc:chgData name="Walker, Jeanne" userId="90b4a01a-4eba-4d43-b513-d83b3a6a6427" providerId="ADAL" clId="{B909FEF6-A6AF-4629-8305-EAB50EE65413}" dt="2025-08-02T20:43:29.515" v="350" actId="14100"/>
        <pc:sldMkLst>
          <pc:docMk/>
          <pc:sldMk cId="4033774843" sldId="559"/>
        </pc:sldMkLst>
        <pc:picChg chg="mod">
          <ac:chgData name="Walker, Jeanne" userId="90b4a01a-4eba-4d43-b513-d83b3a6a6427" providerId="ADAL" clId="{B909FEF6-A6AF-4629-8305-EAB50EE65413}" dt="2025-08-02T20:43:29.515" v="350" actId="14100"/>
          <ac:picMkLst>
            <pc:docMk/>
            <pc:sldMk cId="4033774843" sldId="559"/>
            <ac:picMk id="4" creationId="{507BBB0F-67F2-B94C-4DF1-C827F904EEE4}"/>
          </ac:picMkLst>
        </pc:picChg>
      </pc:sldChg>
      <pc:sldChg chg="modSp mod">
        <pc:chgData name="Walker, Jeanne" userId="90b4a01a-4eba-4d43-b513-d83b3a6a6427" providerId="ADAL" clId="{B909FEF6-A6AF-4629-8305-EAB50EE65413}" dt="2025-08-02T20:47:52.992" v="406" actId="14100"/>
        <pc:sldMkLst>
          <pc:docMk/>
          <pc:sldMk cId="1843163919" sldId="564"/>
        </pc:sldMkLst>
        <pc:spChg chg="mod">
          <ac:chgData name="Walker, Jeanne" userId="90b4a01a-4eba-4d43-b513-d83b3a6a6427" providerId="ADAL" clId="{B909FEF6-A6AF-4629-8305-EAB50EE65413}" dt="2025-08-02T20:47:35.057" v="405" actId="6549"/>
          <ac:spMkLst>
            <pc:docMk/>
            <pc:sldMk cId="1843163919" sldId="564"/>
            <ac:spMk id="6" creationId="{2735AD09-1A0B-0F3C-0DD6-DCD0CC9AD4F7}"/>
          </ac:spMkLst>
        </pc:spChg>
        <pc:picChg chg="mod">
          <ac:chgData name="Walker, Jeanne" userId="90b4a01a-4eba-4d43-b513-d83b3a6a6427" providerId="ADAL" clId="{B909FEF6-A6AF-4629-8305-EAB50EE65413}" dt="2025-08-02T20:47:52.992" v="406" actId="14100"/>
          <ac:picMkLst>
            <pc:docMk/>
            <pc:sldMk cId="1843163919" sldId="564"/>
            <ac:picMk id="3" creationId="{D3922BC3-188B-1F2C-285E-FEAEA96C669F}"/>
          </ac:picMkLst>
        </pc:picChg>
      </pc:sldChg>
      <pc:sldChg chg="modSp mod">
        <pc:chgData name="Walker, Jeanne" userId="90b4a01a-4eba-4d43-b513-d83b3a6a6427" providerId="ADAL" clId="{B909FEF6-A6AF-4629-8305-EAB50EE65413}" dt="2025-08-02T20:39:16.476" v="278" actId="14100"/>
        <pc:sldMkLst>
          <pc:docMk/>
          <pc:sldMk cId="860167030" sldId="565"/>
        </pc:sldMkLst>
        <pc:picChg chg="mod">
          <ac:chgData name="Walker, Jeanne" userId="90b4a01a-4eba-4d43-b513-d83b3a6a6427" providerId="ADAL" clId="{B909FEF6-A6AF-4629-8305-EAB50EE65413}" dt="2025-08-02T20:39:16.476" v="278" actId="14100"/>
          <ac:picMkLst>
            <pc:docMk/>
            <pc:sldMk cId="860167030" sldId="565"/>
            <ac:picMk id="3" creationId="{FB781B0D-3DF4-79C3-3B57-11249CC8F8D3}"/>
          </ac:picMkLst>
        </pc:picChg>
      </pc:sldChg>
      <pc:sldChg chg="modSp mod">
        <pc:chgData name="Walker, Jeanne" userId="90b4a01a-4eba-4d43-b513-d83b3a6a6427" providerId="ADAL" clId="{B909FEF6-A6AF-4629-8305-EAB50EE65413}" dt="2025-08-02T20:53:19.727" v="595" actId="20577"/>
        <pc:sldMkLst>
          <pc:docMk/>
          <pc:sldMk cId="3644077512" sldId="571"/>
        </pc:sldMkLst>
        <pc:spChg chg="mod">
          <ac:chgData name="Walker, Jeanne" userId="90b4a01a-4eba-4d43-b513-d83b3a6a6427" providerId="ADAL" clId="{B909FEF6-A6AF-4629-8305-EAB50EE65413}" dt="2025-08-02T20:52:20.547" v="542" actId="20577"/>
          <ac:spMkLst>
            <pc:docMk/>
            <pc:sldMk cId="3644077512" sldId="571"/>
            <ac:spMk id="3" creationId="{DA6088C9-D83C-3E9D-460A-67EEAE4BB9D1}"/>
          </ac:spMkLst>
        </pc:spChg>
        <pc:spChg chg="mod">
          <ac:chgData name="Walker, Jeanne" userId="90b4a01a-4eba-4d43-b513-d83b3a6a6427" providerId="ADAL" clId="{B909FEF6-A6AF-4629-8305-EAB50EE65413}" dt="2025-08-02T20:53:19.727" v="595" actId="20577"/>
          <ac:spMkLst>
            <pc:docMk/>
            <pc:sldMk cId="3644077512" sldId="571"/>
            <ac:spMk id="4" creationId="{020B9BD0-BE2B-B877-6072-F5EF2AE9DC92}"/>
          </ac:spMkLst>
        </pc:spChg>
      </pc:sldChg>
      <pc:sldChg chg="modSp mod">
        <pc:chgData name="Walker, Jeanne" userId="90b4a01a-4eba-4d43-b513-d83b3a6a6427" providerId="ADAL" clId="{B909FEF6-A6AF-4629-8305-EAB50EE65413}" dt="2025-08-02T20:54:32.440" v="607" actId="6549"/>
        <pc:sldMkLst>
          <pc:docMk/>
          <pc:sldMk cId="2293093285" sldId="573"/>
        </pc:sldMkLst>
        <pc:spChg chg="mod">
          <ac:chgData name="Walker, Jeanne" userId="90b4a01a-4eba-4d43-b513-d83b3a6a6427" providerId="ADAL" clId="{B909FEF6-A6AF-4629-8305-EAB50EE65413}" dt="2025-08-02T20:54:32.440" v="607" actId="6549"/>
          <ac:spMkLst>
            <pc:docMk/>
            <pc:sldMk cId="2293093285" sldId="573"/>
            <ac:spMk id="3" creationId="{F8DFC067-24B2-1FBA-1CBD-E368D381D1A8}"/>
          </ac:spMkLst>
        </pc:spChg>
      </pc:sldChg>
      <pc:sldChg chg="modSp mod">
        <pc:chgData name="Walker, Jeanne" userId="90b4a01a-4eba-4d43-b513-d83b3a6a6427" providerId="ADAL" clId="{B909FEF6-A6AF-4629-8305-EAB50EE65413}" dt="2025-08-02T21:01:21.673" v="882" actId="255"/>
        <pc:sldMkLst>
          <pc:docMk/>
          <pc:sldMk cId="1381916227" sldId="574"/>
        </pc:sldMkLst>
        <pc:spChg chg="mod">
          <ac:chgData name="Walker, Jeanne" userId="90b4a01a-4eba-4d43-b513-d83b3a6a6427" providerId="ADAL" clId="{B909FEF6-A6AF-4629-8305-EAB50EE65413}" dt="2025-08-02T21:01:21.673" v="882" actId="255"/>
          <ac:spMkLst>
            <pc:docMk/>
            <pc:sldMk cId="1381916227" sldId="574"/>
            <ac:spMk id="6" creationId="{5112EE8A-B6D4-F67F-F234-CD323DE30E56}"/>
          </ac:spMkLst>
        </pc:spChg>
      </pc:sldChg>
      <pc:sldChg chg="modSp mod">
        <pc:chgData name="Walker, Jeanne" userId="90b4a01a-4eba-4d43-b513-d83b3a6a6427" providerId="ADAL" clId="{B909FEF6-A6AF-4629-8305-EAB50EE65413}" dt="2025-08-02T20:57:56.254" v="834" actId="255"/>
        <pc:sldMkLst>
          <pc:docMk/>
          <pc:sldMk cId="1610871638" sldId="575"/>
        </pc:sldMkLst>
        <pc:spChg chg="mod">
          <ac:chgData name="Walker, Jeanne" userId="90b4a01a-4eba-4d43-b513-d83b3a6a6427" providerId="ADAL" clId="{B909FEF6-A6AF-4629-8305-EAB50EE65413}" dt="2025-08-02T20:57:56.254" v="834" actId="255"/>
          <ac:spMkLst>
            <pc:docMk/>
            <pc:sldMk cId="1610871638" sldId="575"/>
            <ac:spMk id="5" creationId="{123443A2-0310-5CDE-2036-3DA944AEE59B}"/>
          </ac:spMkLst>
        </pc:spChg>
      </pc:sldChg>
      <pc:sldChg chg="modSp mod">
        <pc:chgData name="Walker, Jeanne" userId="90b4a01a-4eba-4d43-b513-d83b3a6a6427" providerId="ADAL" clId="{B909FEF6-A6AF-4629-8305-EAB50EE65413}" dt="2025-08-02T20:39:45.583" v="279" actId="255"/>
        <pc:sldMkLst>
          <pc:docMk/>
          <pc:sldMk cId="38824804" sldId="576"/>
        </pc:sldMkLst>
        <pc:spChg chg="mod">
          <ac:chgData name="Walker, Jeanne" userId="90b4a01a-4eba-4d43-b513-d83b3a6a6427" providerId="ADAL" clId="{B909FEF6-A6AF-4629-8305-EAB50EE65413}" dt="2025-08-02T20:39:45.583" v="279" actId="255"/>
          <ac:spMkLst>
            <pc:docMk/>
            <pc:sldMk cId="38824804" sldId="576"/>
            <ac:spMk id="4" creationId="{5FA387DF-F4BB-F54B-9687-6E5F91FF09E6}"/>
          </ac:spMkLst>
        </pc:spChg>
      </pc:sldChg>
      <pc:sldChg chg="modSp mod">
        <pc:chgData name="Walker, Jeanne" userId="90b4a01a-4eba-4d43-b513-d83b3a6a6427" providerId="ADAL" clId="{B909FEF6-A6AF-4629-8305-EAB50EE65413}" dt="2025-08-02T20:51:59.381" v="518" actId="5793"/>
        <pc:sldMkLst>
          <pc:docMk/>
          <pc:sldMk cId="883674363" sldId="578"/>
        </pc:sldMkLst>
        <pc:spChg chg="mod">
          <ac:chgData name="Walker, Jeanne" userId="90b4a01a-4eba-4d43-b513-d83b3a6a6427" providerId="ADAL" clId="{B909FEF6-A6AF-4629-8305-EAB50EE65413}" dt="2025-08-02T20:51:59.381" v="518" actId="5793"/>
          <ac:spMkLst>
            <pc:docMk/>
            <pc:sldMk cId="883674363" sldId="578"/>
            <ac:spMk id="2" creationId="{A7B1E10C-2F56-BD5A-D524-EAA28E40CF95}"/>
          </ac:spMkLst>
        </pc:spChg>
        <pc:spChg chg="mod">
          <ac:chgData name="Walker, Jeanne" userId="90b4a01a-4eba-4d43-b513-d83b3a6a6427" providerId="ADAL" clId="{B909FEF6-A6AF-4629-8305-EAB50EE65413}" dt="2025-08-02T20:50:15.273" v="431" actId="255"/>
          <ac:spMkLst>
            <pc:docMk/>
            <pc:sldMk cId="883674363" sldId="578"/>
            <ac:spMk id="5" creationId="{B5377EC2-59C3-3738-8E3E-912372B36C43}"/>
          </ac:spMkLst>
        </pc:spChg>
        <pc:spChg chg="mod">
          <ac:chgData name="Walker, Jeanne" userId="90b4a01a-4eba-4d43-b513-d83b3a6a6427" providerId="ADAL" clId="{B909FEF6-A6AF-4629-8305-EAB50EE65413}" dt="2025-08-02T20:49:25.892" v="425" actId="20577"/>
          <ac:spMkLst>
            <pc:docMk/>
            <pc:sldMk cId="883674363" sldId="578"/>
            <ac:spMk id="7" creationId="{EE505074-581A-62A5-1078-E7D2FD6E7EA9}"/>
          </ac:spMkLst>
        </pc:spChg>
        <pc:picChg chg="mod">
          <ac:chgData name="Walker, Jeanne" userId="90b4a01a-4eba-4d43-b513-d83b3a6a6427" providerId="ADAL" clId="{B909FEF6-A6AF-4629-8305-EAB50EE65413}" dt="2025-08-02T20:49:50.196" v="430" actId="14100"/>
          <ac:picMkLst>
            <pc:docMk/>
            <pc:sldMk cId="883674363" sldId="578"/>
            <ac:picMk id="6" creationId="{01091D05-7F12-BF42-4E8B-A2140817985B}"/>
          </ac:picMkLst>
        </pc:picChg>
      </pc:sldChg>
      <pc:sldChg chg="modSp new mod ord">
        <pc:chgData name="Walker, Jeanne" userId="90b4a01a-4eba-4d43-b513-d83b3a6a6427" providerId="ADAL" clId="{B909FEF6-A6AF-4629-8305-EAB50EE65413}" dt="2025-08-03T17:38:31.592" v="1054"/>
        <pc:sldMkLst>
          <pc:docMk/>
          <pc:sldMk cId="3345084722" sldId="579"/>
        </pc:sldMkLst>
        <pc:spChg chg="mod">
          <ac:chgData name="Walker, Jeanne" userId="90b4a01a-4eba-4d43-b513-d83b3a6a6427" providerId="ADAL" clId="{B909FEF6-A6AF-4629-8305-EAB50EE65413}" dt="2025-08-03T17:38:20.563" v="1052" actId="20577"/>
          <ac:spMkLst>
            <pc:docMk/>
            <pc:sldMk cId="3345084722" sldId="579"/>
            <ac:spMk id="3" creationId="{3CCCB1C8-5D8B-887B-E4F0-F4F9A2717869}"/>
          </ac:spMkLst>
        </pc:spChg>
      </pc:sldChg>
    </pc:docChg>
  </pc:docChgLst>
  <pc:docChgLst>
    <pc:chgData name="Lee, Joseph" userId="S::jlee@uschamber.com::7804ce67-1d18-4d85-a5b7-24322b46a974" providerId="AD" clId="Web-{5543600D-BE50-62C6-DB63-8F4E696BA42F}"/>
    <pc:docChg chg="modSld">
      <pc:chgData name="Lee, Joseph" userId="S::jlee@uschamber.com::7804ce67-1d18-4d85-a5b7-24322b46a974" providerId="AD" clId="Web-{5543600D-BE50-62C6-DB63-8F4E696BA42F}" dt="2025-08-04T13:29:20.645" v="37" actId="20577"/>
      <pc:docMkLst>
        <pc:docMk/>
      </pc:docMkLst>
      <pc:sldChg chg="addSp delSp modSp">
        <pc:chgData name="Lee, Joseph" userId="S::jlee@uschamber.com::7804ce67-1d18-4d85-a5b7-24322b46a974" providerId="AD" clId="Web-{5543600D-BE50-62C6-DB63-8F4E696BA42F}" dt="2025-08-04T13:29:16.754" v="36" actId="20577"/>
        <pc:sldMkLst>
          <pc:docMk/>
          <pc:sldMk cId="0" sldId="256"/>
        </pc:sldMkLst>
        <pc:spChg chg="add del mod">
          <ac:chgData name="Lee, Joseph" userId="S::jlee@uschamber.com::7804ce67-1d18-4d85-a5b7-24322b46a974" providerId="AD" clId="Web-{5543600D-BE50-62C6-DB63-8F4E696BA42F}" dt="2025-08-04T13:28:56.612" v="33"/>
          <ac:spMkLst>
            <pc:docMk/>
            <pc:sldMk cId="0" sldId="256"/>
            <ac:spMk id="3" creationId="{A09A36E8-F430-5929-6008-A43E105E65F4}"/>
          </ac:spMkLst>
        </pc:spChg>
        <pc:spChg chg="add mod">
          <ac:chgData name="Lee, Joseph" userId="S::jlee@uschamber.com::7804ce67-1d18-4d85-a5b7-24322b46a974" providerId="AD" clId="Web-{5543600D-BE50-62C6-DB63-8F4E696BA42F}" dt="2025-08-04T13:29:16.754" v="36" actId="20577"/>
          <ac:spMkLst>
            <pc:docMk/>
            <pc:sldMk cId="0" sldId="256"/>
            <ac:spMk id="7" creationId="{66FDD49B-B772-254A-817E-7A48A6318931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36.627" v="29" actId="20577"/>
        <pc:sldMkLst>
          <pc:docMk/>
          <pc:sldMk cId="492887817" sldId="283"/>
        </pc:sldMkLst>
        <pc:spChg chg="mod">
          <ac:chgData name="Lee, Joseph" userId="S::jlee@uschamber.com::7804ce67-1d18-4d85-a5b7-24322b46a974" providerId="AD" clId="Web-{5543600D-BE50-62C6-DB63-8F4E696BA42F}" dt="2025-08-04T13:28:36.627" v="29" actId="20577"/>
          <ac:spMkLst>
            <pc:docMk/>
            <pc:sldMk cId="492887817" sldId="283"/>
            <ac:spMk id="3" creationId="{B76E814D-2361-3013-E85B-C4DC37972C38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28.689" v="26" actId="20577"/>
        <pc:sldMkLst>
          <pc:docMk/>
          <pc:sldMk cId="1900611964" sldId="524"/>
        </pc:sldMkLst>
        <pc:spChg chg="mod">
          <ac:chgData name="Lee, Joseph" userId="S::jlee@uschamber.com::7804ce67-1d18-4d85-a5b7-24322b46a974" providerId="AD" clId="Web-{5543600D-BE50-62C6-DB63-8F4E696BA42F}" dt="2025-08-04T13:28:28.689" v="26" actId="20577"/>
          <ac:spMkLst>
            <pc:docMk/>
            <pc:sldMk cId="1900611964" sldId="524"/>
            <ac:spMk id="4" creationId="{7B8ED2E5-DA79-CB58-CD3D-7A9C2F1ECDEA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7:44.796" v="8" actId="20577"/>
        <pc:sldMkLst>
          <pc:docMk/>
          <pc:sldMk cId="1282226622" sldId="547"/>
        </pc:sldMkLst>
        <pc:spChg chg="mod">
          <ac:chgData name="Lee, Joseph" userId="S::jlee@uschamber.com::7804ce67-1d18-4d85-a5b7-24322b46a974" providerId="AD" clId="Web-{5543600D-BE50-62C6-DB63-8F4E696BA42F}" dt="2025-08-04T13:27:44.796" v="8" actId="20577"/>
          <ac:spMkLst>
            <pc:docMk/>
            <pc:sldMk cId="1282226622" sldId="547"/>
            <ac:spMk id="3" creationId="{55028B63-87C3-D529-55B8-A8C6AF7F1C27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09.750" v="17" actId="20577"/>
        <pc:sldMkLst>
          <pc:docMk/>
          <pc:sldMk cId="3265091615" sldId="549"/>
        </pc:sldMkLst>
        <pc:spChg chg="mod">
          <ac:chgData name="Lee, Joseph" userId="S::jlee@uschamber.com::7804ce67-1d18-4d85-a5b7-24322b46a974" providerId="AD" clId="Web-{5543600D-BE50-62C6-DB63-8F4E696BA42F}" dt="2025-08-04T13:28:09.750" v="17" actId="20577"/>
          <ac:spMkLst>
            <pc:docMk/>
            <pc:sldMk cId="3265091615" sldId="549"/>
            <ac:spMk id="3" creationId="{88CD9F18-162D-9F9C-F7CC-C3C7709791EC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20.017" v="21" actId="20577"/>
        <pc:sldMkLst>
          <pc:docMk/>
          <pc:sldMk cId="303796762" sldId="556"/>
        </pc:sldMkLst>
        <pc:spChg chg="mod">
          <ac:chgData name="Lee, Joseph" userId="S::jlee@uschamber.com::7804ce67-1d18-4d85-a5b7-24322b46a974" providerId="AD" clId="Web-{5543600D-BE50-62C6-DB63-8F4E696BA42F}" dt="2025-08-04T13:28:20.017" v="21" actId="20577"/>
          <ac:spMkLst>
            <pc:docMk/>
            <pc:sldMk cId="303796762" sldId="556"/>
            <ac:spMk id="4" creationId="{F856F6D2-D4D6-6870-0143-986C5F5906A9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9:20.645" v="37" actId="20577"/>
        <pc:sldMkLst>
          <pc:docMk/>
          <pc:sldMk cId="2767319646" sldId="558"/>
        </pc:sldMkLst>
        <pc:spChg chg="mod">
          <ac:chgData name="Lee, Joseph" userId="S::jlee@uschamber.com::7804ce67-1d18-4d85-a5b7-24322b46a974" providerId="AD" clId="Web-{5543600D-BE50-62C6-DB63-8F4E696BA42F}" dt="2025-08-04T13:29:20.645" v="37" actId="20577"/>
          <ac:spMkLst>
            <pc:docMk/>
            <pc:sldMk cId="2767319646" sldId="558"/>
            <ac:spMk id="7" creationId="{63C78BA7-599C-8A2F-1F97-B7C303B5E4DC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7:55.156" v="11" actId="20577"/>
        <pc:sldMkLst>
          <pc:docMk/>
          <pc:sldMk cId="4172058374" sldId="560"/>
        </pc:sldMkLst>
        <pc:spChg chg="mod">
          <ac:chgData name="Lee, Joseph" userId="S::jlee@uschamber.com::7804ce67-1d18-4d85-a5b7-24322b46a974" providerId="AD" clId="Web-{5543600D-BE50-62C6-DB63-8F4E696BA42F}" dt="2025-08-04T13:27:55.156" v="11" actId="20577"/>
          <ac:spMkLst>
            <pc:docMk/>
            <pc:sldMk cId="4172058374" sldId="560"/>
            <ac:spMk id="6" creationId="{1BA8FA8C-1749-7040-0572-84326C390411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23.907" v="23" actId="20577"/>
        <pc:sldMkLst>
          <pc:docMk/>
          <pc:sldMk cId="3439712941" sldId="563"/>
        </pc:sldMkLst>
        <pc:spChg chg="mod">
          <ac:chgData name="Lee, Joseph" userId="S::jlee@uschamber.com::7804ce67-1d18-4d85-a5b7-24322b46a974" providerId="AD" clId="Web-{5543600D-BE50-62C6-DB63-8F4E696BA42F}" dt="2025-08-04T13:28:23.907" v="23" actId="20577"/>
          <ac:spMkLst>
            <pc:docMk/>
            <pc:sldMk cId="3439712941" sldId="563"/>
            <ac:spMk id="3" creationId="{9163E229-094E-10AF-B56B-0AB4B0CEA0F4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7:50.749" v="9" actId="20577"/>
        <pc:sldMkLst>
          <pc:docMk/>
          <pc:sldMk cId="1843163919" sldId="564"/>
        </pc:sldMkLst>
        <pc:spChg chg="mod">
          <ac:chgData name="Lee, Joseph" userId="S::jlee@uschamber.com::7804ce67-1d18-4d85-a5b7-24322b46a974" providerId="AD" clId="Web-{5543600D-BE50-62C6-DB63-8F4E696BA42F}" dt="2025-08-04T13:27:50.749" v="9" actId="20577"/>
          <ac:spMkLst>
            <pc:docMk/>
            <pc:sldMk cId="1843163919" sldId="564"/>
            <ac:spMk id="4" creationId="{683A4B13-9E5D-F798-83EC-5CBABAF26071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05.438" v="15" actId="20577"/>
        <pc:sldMkLst>
          <pc:docMk/>
          <pc:sldMk cId="3644077512" sldId="571"/>
        </pc:sldMkLst>
        <pc:spChg chg="mod">
          <ac:chgData name="Lee, Joseph" userId="S::jlee@uschamber.com::7804ce67-1d18-4d85-a5b7-24322b46a974" providerId="AD" clId="Web-{5543600D-BE50-62C6-DB63-8F4E696BA42F}" dt="2025-08-04T13:28:05.438" v="15" actId="20577"/>
          <ac:spMkLst>
            <pc:docMk/>
            <pc:sldMk cId="3644077512" sldId="571"/>
            <ac:spMk id="9" creationId="{12658DC6-FBC5-124A-79E1-5AF066D7CE39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15.173" v="19" actId="20577"/>
        <pc:sldMkLst>
          <pc:docMk/>
          <pc:sldMk cId="2293093285" sldId="573"/>
        </pc:sldMkLst>
        <pc:spChg chg="mod">
          <ac:chgData name="Lee, Joseph" userId="S::jlee@uschamber.com::7804ce67-1d18-4d85-a5b7-24322b46a974" providerId="AD" clId="Web-{5543600D-BE50-62C6-DB63-8F4E696BA42F}" dt="2025-08-04T13:28:15.173" v="19" actId="20577"/>
          <ac:spMkLst>
            <pc:docMk/>
            <pc:sldMk cId="2293093285" sldId="573"/>
            <ac:spMk id="6" creationId="{680ED919-D929-7430-3618-9FC8322CED5F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31.752" v="27" actId="20577"/>
        <pc:sldMkLst>
          <pc:docMk/>
          <pc:sldMk cId="1610871638" sldId="575"/>
        </pc:sldMkLst>
        <pc:spChg chg="mod">
          <ac:chgData name="Lee, Joseph" userId="S::jlee@uschamber.com::7804ce67-1d18-4d85-a5b7-24322b46a974" providerId="AD" clId="Web-{5543600D-BE50-62C6-DB63-8F4E696BA42F}" dt="2025-08-04T13:28:31.752" v="27" actId="20577"/>
          <ac:spMkLst>
            <pc:docMk/>
            <pc:sldMk cId="1610871638" sldId="575"/>
            <ac:spMk id="4" creationId="{153B3B0B-6A0F-D55B-E3DB-ACAC51ECB58E}"/>
          </ac:spMkLst>
        </pc:spChg>
      </pc:sldChg>
      <pc:sldChg chg="modSp">
        <pc:chgData name="Lee, Joseph" userId="S::jlee@uschamber.com::7804ce67-1d18-4d85-a5b7-24322b46a974" providerId="AD" clId="Web-{5543600D-BE50-62C6-DB63-8F4E696BA42F}" dt="2025-08-04T13:28:00.031" v="13" actId="20577"/>
        <pc:sldMkLst>
          <pc:docMk/>
          <pc:sldMk cId="883674363" sldId="578"/>
        </pc:sldMkLst>
        <pc:spChg chg="mod">
          <ac:chgData name="Lee, Joseph" userId="S::jlee@uschamber.com::7804ce67-1d18-4d85-a5b7-24322b46a974" providerId="AD" clId="Web-{5543600D-BE50-62C6-DB63-8F4E696BA42F}" dt="2025-08-04T13:28:00.031" v="13" actId="20577"/>
          <ac:spMkLst>
            <pc:docMk/>
            <pc:sldMk cId="883674363" sldId="578"/>
            <ac:spMk id="3" creationId="{6F533A5B-C96C-7F38-97B8-239BEF11262F}"/>
          </ac:spMkLst>
        </pc:spChg>
      </pc:sldChg>
      <pc:sldChg chg="addSp delSp modSp">
        <pc:chgData name="Lee, Joseph" userId="S::jlee@uschamber.com::7804ce67-1d18-4d85-a5b7-24322b46a974" providerId="AD" clId="Web-{5543600D-BE50-62C6-DB63-8F4E696BA42F}" dt="2025-08-04T13:26:51.903" v="7" actId="14100"/>
        <pc:sldMkLst>
          <pc:docMk/>
          <pc:sldMk cId="3345084722" sldId="579"/>
        </pc:sldMkLst>
        <pc:spChg chg="del">
          <ac:chgData name="Lee, Joseph" userId="S::jlee@uschamber.com::7804ce67-1d18-4d85-a5b7-24322b46a974" providerId="AD" clId="Web-{5543600D-BE50-62C6-DB63-8F4E696BA42F}" dt="2025-08-04T13:26:39.559" v="3"/>
          <ac:spMkLst>
            <pc:docMk/>
            <pc:sldMk cId="3345084722" sldId="579"/>
            <ac:spMk id="2" creationId="{888766B0-0F94-A0A5-DAB3-28E54709EB26}"/>
          </ac:spMkLst>
        </pc:spChg>
        <pc:spChg chg="del">
          <ac:chgData name="Lee, Joseph" userId="S::jlee@uschamber.com::7804ce67-1d18-4d85-a5b7-24322b46a974" providerId="AD" clId="Web-{5543600D-BE50-62C6-DB63-8F4E696BA42F}" dt="2025-08-04T13:26:41.841" v="4"/>
          <ac:spMkLst>
            <pc:docMk/>
            <pc:sldMk cId="3345084722" sldId="579"/>
            <ac:spMk id="3" creationId="{3CCCB1C8-5D8B-887B-E4F0-F4F9A2717869}"/>
          </ac:spMkLst>
        </pc:spChg>
        <pc:spChg chg="add del mod">
          <ac:chgData name="Lee, Joseph" userId="S::jlee@uschamber.com::7804ce67-1d18-4d85-a5b7-24322b46a974" providerId="AD" clId="Web-{5543600D-BE50-62C6-DB63-8F4E696BA42F}" dt="2025-08-04T13:26:44.544" v="5"/>
          <ac:spMkLst>
            <pc:docMk/>
            <pc:sldMk cId="3345084722" sldId="579"/>
            <ac:spMk id="6" creationId="{B263A77E-86EB-198B-63C5-DBD9C3193855}"/>
          </ac:spMkLst>
        </pc:spChg>
        <pc:picChg chg="add mod">
          <ac:chgData name="Lee, Joseph" userId="S::jlee@uschamber.com::7804ce67-1d18-4d85-a5b7-24322b46a974" providerId="AD" clId="Web-{5543600D-BE50-62C6-DB63-8F4E696BA42F}" dt="2025-08-04T13:26:51.903" v="7" actId="14100"/>
          <ac:picMkLst>
            <pc:docMk/>
            <pc:sldMk cId="3345084722" sldId="579"/>
            <ac:picMk id="4" creationId="{4A514071-549F-EC2A-887E-FFAD605208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1D2C2CA-FD5F-4B5D-8F06-DA416589F825}" type="datetimeFigureOut"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B50501F-2F85-4678-B203-687B637A904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6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en-US">
                <a:ea typeface="Calibri"/>
                <a:cs typeface="Calibri"/>
              </a:rPr>
              <a:t>**JW to transition into NVs </a:t>
            </a:r>
            <a:r>
              <a:rPr lang="en-US"/>
              <a:t>—</a:t>
            </a:r>
            <a:endParaRPr lang="en-US">
              <a:ea typeface="Calibri"/>
              <a:cs typeface="Calibri"/>
            </a:endParaRPr>
          </a:p>
          <a:p>
            <a:pPr>
              <a:spcAft>
                <a:spcPts val="300"/>
              </a:spcAft>
            </a:pPr>
            <a:endParaRPr lang="en-US">
              <a:ea typeface="Calibri"/>
              <a:cs typeface="Calibri"/>
            </a:endParaRPr>
          </a:p>
          <a:p>
            <a:pPr>
              <a:spcAft>
                <a:spcPts val="300"/>
              </a:spcAft>
            </a:pPr>
            <a:r>
              <a:rPr lang="en-US" u="sng">
                <a:ea typeface="Calibri"/>
                <a:cs typeface="Calibri"/>
              </a:rPr>
              <a:t>Why do they matter?</a:t>
            </a:r>
          </a:p>
          <a:p>
            <a:pPr marL="171450" indent="-171450">
              <a:spcAft>
                <a:spcPts val="300"/>
              </a:spcAft>
              <a:buFont typeface="Arial"/>
              <a:buChar char="•"/>
            </a:pPr>
            <a:r>
              <a:rPr lang="en-US"/>
              <a:t>Higher costs for consumers</a:t>
            </a:r>
            <a:endParaRPr lang="en-US">
              <a:ea typeface="Calibri"/>
              <a:cs typeface="Calibri"/>
            </a:endParaRPr>
          </a:p>
          <a:p>
            <a:pPr marL="171450" indent="-171450">
              <a:spcAft>
                <a:spcPts val="300"/>
              </a:spcAft>
              <a:buFont typeface="Arial"/>
              <a:buChar char="•"/>
            </a:pPr>
            <a:r>
              <a:rPr lang="en-US"/>
              <a:t>Insurability problems for businesses</a:t>
            </a:r>
            <a:endParaRPr lang="en-US">
              <a:ea typeface="Calibri"/>
              <a:cs typeface="Calibri"/>
            </a:endParaRPr>
          </a:p>
          <a:p>
            <a:pPr marL="171450" indent="-171450">
              <a:spcAft>
                <a:spcPts val="300"/>
              </a:spcAft>
              <a:buFont typeface="Arial"/>
              <a:buChar char="•"/>
            </a:pPr>
            <a:r>
              <a:rPr lang="en-US"/>
              <a:t>Unreasonable demands for settlements</a:t>
            </a:r>
            <a:endParaRPr lang="en-US">
              <a:ea typeface="Calibri"/>
              <a:cs typeface="Calibri"/>
            </a:endParaRPr>
          </a:p>
          <a:p>
            <a:pPr marL="171450" indent="-171450">
              <a:spcAft>
                <a:spcPts val="300"/>
              </a:spcAft>
              <a:buFont typeface="Arial"/>
              <a:buChar char="•"/>
            </a:pPr>
            <a:r>
              <a:rPr lang="en-US"/>
              <a:t>Prolonged litigation and loss of confidence in the legal system</a:t>
            </a:r>
            <a:endParaRPr lang="en-US">
              <a:ea typeface="Calibri"/>
              <a:cs typeface="Calibri"/>
            </a:endParaRPr>
          </a:p>
          <a:p>
            <a:pPr marL="171450" indent="-171450">
              <a:spcAft>
                <a:spcPts val="300"/>
              </a:spcAft>
              <a:buFont typeface="Arial"/>
              <a:buChar char="•"/>
            </a:pPr>
            <a:r>
              <a:rPr lang="en-US"/>
              <a:t>Current legislative trends — </a:t>
            </a:r>
            <a:r>
              <a:rPr lang="en-US" b="1"/>
              <a:t>wrong direction</a:t>
            </a:r>
            <a:endParaRPr lang="en-US">
              <a:ea typeface="Calibri"/>
              <a:cs typeface="Calibri"/>
            </a:endParaRPr>
          </a:p>
          <a:p>
            <a:pPr marL="1113790" lvl="2" indent="-257175">
              <a:lnSpc>
                <a:spcPct val="90000"/>
              </a:lnSpc>
              <a:spcBef>
                <a:spcPts val="375"/>
              </a:spcBef>
              <a:buFont typeface="Wingdings"/>
              <a:buChar char="§"/>
            </a:pPr>
            <a:r>
              <a:rPr lang="en-US"/>
              <a:t>Expansions of state wrongful death acts</a:t>
            </a:r>
            <a:endParaRPr lang="en-US">
              <a:ea typeface="Calibri"/>
              <a:cs typeface="Calibri"/>
            </a:endParaRPr>
          </a:p>
          <a:p>
            <a:pPr marL="1113790" lvl="2" indent="-257175">
              <a:lnSpc>
                <a:spcPct val="90000"/>
              </a:lnSpc>
              <a:spcBef>
                <a:spcPts val="375"/>
              </a:spcBef>
              <a:buFont typeface="Wingdings"/>
              <a:buChar char="§"/>
            </a:pPr>
            <a:r>
              <a:rPr lang="en-US"/>
              <a:t>Expansions of statutes of limitations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501F-2F85-4678-B203-687B637A9046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71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501F-2F85-4678-B203-687B637A90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5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A75BB-ED0D-1A97-2B3B-1FC6085BC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41C31-F3B7-8930-A71A-8418C2CF3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A02BE-06DB-2BEC-23F8-C4AE88679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9CE05-4AEA-202A-B5BB-696F13935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6230">
              <a:defRPr/>
            </a:pPr>
            <a:fld id="{76B595F1-F69C-47DD-A99F-4581407F90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230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6238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9E39C-1B1D-2C99-67BE-BEBD0F9B6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52960-22D5-9D38-FE9E-253F5006A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A5E673-458D-A5F4-1748-339720FD3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5D634-0815-A7F6-B0CE-3CFFD021D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618">
              <a:defRPr/>
            </a:pPr>
            <a:fld id="{76B595F1-F69C-47DD-A99F-4581407F90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6618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0307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501F-2F85-4678-B203-687B637A90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1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A5499-9B06-F753-83A1-501C273D4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CCE552-E283-12D9-54BE-42CF55B36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5CD50-6D61-0629-2BB0-C078CF217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defTabSz="457189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Arial"/>
                <a:ea typeface="GT America Lt" panose="00000400000000000000" pitchFamily="50" charset="0"/>
                <a:cs typeface="Arial"/>
              </a:rPr>
              <a:t>Finding established patterns in mass tort claim</a:t>
            </a:r>
            <a:endParaRPr lang="en-US" sz="1200">
              <a:solidFill>
                <a:schemeClr val="bg1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defTabSz="457189"/>
            <a:endParaRPr lang="en-US" sz="1200">
              <a:solidFill>
                <a:schemeClr val="bg1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42900" indent="-342900" defTabSz="457189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Arial"/>
                <a:ea typeface="GT America Lt" panose="00000400000000000000" pitchFamily="50" charset="0"/>
                <a:cs typeface="Arial"/>
              </a:rPr>
              <a:t>Predictive modeling for case valuation/strategy</a:t>
            </a:r>
            <a:endParaRPr lang="en-US" sz="1200">
              <a:solidFill>
                <a:schemeClr val="bg1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defTabSz="457189"/>
            <a:endParaRPr lang="en-US" sz="1200">
              <a:solidFill>
                <a:schemeClr val="bg1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42900" indent="-342900" defTabSz="457189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Arial"/>
                <a:ea typeface="GT America Lt" panose="00000400000000000000" pitchFamily="50" charset="0"/>
                <a:cs typeface="Arial"/>
              </a:rPr>
              <a:t>Identifying more sympathetic jurisdictions</a:t>
            </a:r>
            <a:r>
              <a:rPr lang="en-US" sz="1200">
                <a:solidFill>
                  <a:schemeClr val="bg1"/>
                </a:solidFill>
                <a:latin typeface="Arial"/>
                <a:ea typeface="Calibri" panose="020F0502020204030204"/>
                <a:cs typeface="Calibri" panose="020F0502020204030204"/>
              </a:rPr>
              <a:t> </a:t>
            </a:r>
            <a:r>
              <a:rPr lang="en-US"/>
              <a:t>a conversation style.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97748-6716-2FEF-3018-9600EAC73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6230">
              <a:defRPr/>
            </a:pPr>
            <a:fld id="{76B595F1-F69C-47DD-A99F-4581407F90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230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784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6230">
              <a:defRPr/>
            </a:pPr>
            <a:fld id="{76B595F1-F69C-47DD-A99F-4581407F90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230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3015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501F-2F85-4678-B203-687B637A90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56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501F-2F85-4678-B203-687B637A90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0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501F-2F85-4678-B203-687B637A90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6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0501F-2F85-4678-B203-687B637A90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00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8D043-935E-7F78-4117-EEC42849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4C9431-36D1-6BBC-E136-D5740D7E9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55EF3-A916-61FF-ADBB-E480C8B5E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Input board casting spend from Nick (study from 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F4CF8-412E-4B23-60CD-71B83D79A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6230">
              <a:defRPr/>
            </a:pPr>
            <a:fld id="{76B595F1-F69C-47DD-A99F-4581407F90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230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6583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0FDEF-039A-5AF2-4355-B0E8A3D56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6BB737-213B-1CF3-E093-D48DB6FE11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D4A05-7D0A-D05B-B163-F16862FF7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F723B-F498-8A54-597B-F9C5293E8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618">
              <a:defRPr/>
            </a:pPr>
            <a:fld id="{76B595F1-F69C-47DD-A99F-4581407F90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6618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3126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074FB-94CD-60AA-4AAD-C78AC24BD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D574D-44BA-7AC4-54E1-ED577C2CA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52C3B1-FE6A-7B32-9030-073DC5CCE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906E6-8F2F-D1D4-3F7B-0128DDC21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6618">
              <a:defRPr/>
            </a:pPr>
            <a:fld id="{76B595F1-F69C-47DD-A99F-4581407F90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6618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6752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14C54-B11D-48BE-449E-F4DA0D53B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6E8E5-955C-1C90-9E71-57B534650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771FA5-D442-4600-80AA-0A57909BC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48FF2-8AAE-27A4-A7C5-9B375ABD32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6230">
              <a:defRPr/>
            </a:pPr>
            <a:fld id="{76B595F1-F69C-47DD-A99F-4581407F90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230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853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4BB020-139C-3744-BE50-7065BDC3F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28DE51-D52C-3B42-8A7C-DA878294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43F76-2E9B-DF40-A533-47D8A758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C1A9E-E56B-BF42-B271-7187CCA51AD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372ABED7-A4FA-F044-9959-454ACB3C2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E4914-5269-194B-9385-3D4C2857D0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0936" y="1970957"/>
            <a:ext cx="7882128" cy="29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7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290160"/>
            <a:ext cx="7999141" cy="1379481"/>
          </a:xfrm>
          <a:prstGeom prst="rect">
            <a:avLst/>
          </a:prstGeom>
        </p:spPr>
        <p:txBody>
          <a:bodyPr lIns="228600" tIns="0" rIns="0" bIns="0" anchor="b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702122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1C2BC4A-05CA-914E-9030-4B9ACAF83C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5537B2-81E1-614E-8646-6E197BB825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1775" y="-89676"/>
            <a:ext cx="3825150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/>
              <a:t>For subtitle, use 24pt. For body copy, use 11pt. For source info, use 8pt.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F4C0D-B8B4-794B-8ED7-C3F791E94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64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5A635-4326-D84C-B5A7-004D51DCC5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Body copy here in 11pt.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A351D0-79AD-4141-B7BC-173CBD447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1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-Light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004F9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E2F0D-557F-A048-8783-2EE63149A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6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Callout text here.</a:t>
            </a:r>
          </a:p>
          <a:p>
            <a:pPr lvl="0"/>
            <a:r>
              <a:rPr lang="en-US"/>
              <a:t>Try to keep it to three lines max. </a:t>
            </a:r>
          </a:p>
        </p:txBody>
      </p:sp>
      <p:pic>
        <p:nvPicPr>
          <p:cNvPr id="8" name="Generic-USCC-PPT_Session-pattern-insightfulblue.png" descr="Generic-USCC-PPT_Session-pattern-insightfulblue.png">
            <a:extLst>
              <a:ext uri="{FF2B5EF4-FFF2-40B4-BE49-F238E27FC236}">
                <a16:creationId xmlns:a16="http://schemas.microsoft.com/office/drawing/2014/main" id="{D99DEFEC-1703-FC49-B77C-131D0E78F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991"/>
          <a:stretch/>
        </p:blipFill>
        <p:spPr>
          <a:xfrm>
            <a:off x="6857659" y="0"/>
            <a:ext cx="2286341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7E038-5FB8-2F47-A5EC-D21C6492D8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te&#10;&#10;Description automatically generated">
            <a:extLst>
              <a:ext uri="{FF2B5EF4-FFF2-40B4-BE49-F238E27FC236}">
                <a16:creationId xmlns:a16="http://schemas.microsoft.com/office/drawing/2014/main" id="{084F8805-7D73-834E-8128-21B6F608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2C3FF-7FF7-2C4A-AE5F-2277627AC4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0936" y="2004513"/>
            <a:ext cx="7882128" cy="29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73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8" name="Picture 7" descr="A picture containing grate&#10;&#10;Description automatically generated">
            <a:extLst>
              <a:ext uri="{FF2B5EF4-FFF2-40B4-BE49-F238E27FC236}">
                <a16:creationId xmlns:a16="http://schemas.microsoft.com/office/drawing/2014/main" id="{9EA39E99-A562-544F-9979-C775E956C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C9A6F3-1A1A-F949-B73E-7AC3C98E9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1775" y="3833313"/>
            <a:ext cx="3825150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2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/>
              <a:t>For subtitle, use 24pt. For body copy, use 11pt. For source info, use 8pt.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E10DC-06C4-914D-922F-5B6F93A6C7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1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0BCE5-DDE9-5A45-8DC3-0C57B7075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11" name="Picture 10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E591774A-3FE0-3D4C-9872-A8AFE7D864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8063B8-D5B8-4349-85BA-55BCA8B27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1775" y="3833313"/>
            <a:ext cx="3825150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50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Body copy here in 11pt.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D45600-F1D3-2440-B720-6B474D000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5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-Dark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FF2E1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BA149-7AD6-8846-B510-D3CD7B7F0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37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Callout text here.</a:t>
            </a:r>
          </a:p>
          <a:p>
            <a:pPr lvl="0"/>
            <a:r>
              <a:rPr lang="en-US"/>
              <a:t>Try to keep it to three lines max. 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142B723-E4EB-C14D-8E9C-D9A306FE0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5000"/>
          <a:stretch/>
        </p:blipFill>
        <p:spPr>
          <a:xfrm>
            <a:off x="6857998" y="0"/>
            <a:ext cx="2286001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A07807-F0D8-9E4B-B009-660964AE2B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509" y="4309050"/>
            <a:ext cx="2160958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5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/>
              <a:t>For subtitle, use 24pt. For body copy, use 11pt. For source info, use 8pt.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1678E-B396-0A4A-98DE-498883C49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9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  <a:p>
            <a:pPr lvl="0"/>
            <a:r>
              <a:rPr lang="en-US"/>
              <a:t>Bullet 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F5FD56-070A-B540-9AC6-AA805F51F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8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001F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Body copy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DC7EF-63BF-FE47-A09C-785F6ED55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-Dark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001F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81EEF3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/>
              <a:t>Pullquote text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D7DF28-7BB7-A643-92C5-9636D0CD6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09" y="4309050"/>
            <a:ext cx="2160961" cy="7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3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B019877-13B3-F34E-99FF-9586EB0E1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5000"/>
          <a:stretch/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Callout text here.</a:t>
            </a:r>
          </a:p>
          <a:p>
            <a:pPr lvl="0"/>
            <a:r>
              <a:rPr lang="en-US"/>
              <a:t>Try to keep it to three lines max.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16D20-A257-004C-9777-8E725ED0E4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509" y="4309050"/>
            <a:ext cx="2160961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44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4240F48-A470-4A7D-82BC-1D941AE7A7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1476" y="322191"/>
            <a:ext cx="4568483" cy="4499118"/>
          </a:xfrm>
          <a:custGeom>
            <a:avLst/>
            <a:gdLst>
              <a:gd name="connsiteX0" fmla="*/ 0 w 6091311"/>
              <a:gd name="connsiteY0" fmla="*/ 0 h 5998824"/>
              <a:gd name="connsiteX1" fmla="*/ 6091311 w 6091311"/>
              <a:gd name="connsiteY1" fmla="*/ 0 h 5998824"/>
              <a:gd name="connsiteX2" fmla="*/ 6091311 w 6091311"/>
              <a:gd name="connsiteY2" fmla="*/ 5998824 h 5998824"/>
              <a:gd name="connsiteX3" fmla="*/ 0 w 6091311"/>
              <a:gd name="connsiteY3" fmla="*/ 5998824 h 599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1311" h="5998824">
                <a:moveTo>
                  <a:pt x="0" y="0"/>
                </a:moveTo>
                <a:lnTo>
                  <a:pt x="6091311" y="0"/>
                </a:lnTo>
                <a:lnTo>
                  <a:pt x="6091311" y="5998824"/>
                </a:lnTo>
                <a:lnTo>
                  <a:pt x="0" y="599882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600"/>
            </a:lvl1pPr>
          </a:lstStyle>
          <a:p>
            <a:pPr lvl="0"/>
            <a:r>
              <a:rPr lang="en-US" noProof="0"/>
              <a:t>Click icon to add picture</a:t>
            </a:r>
            <a:endParaRPr lang="en-ID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78395A-B995-4CCE-B8DE-7403246FF8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180" y="347592"/>
            <a:ext cx="3716557" cy="133945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50" b="1">
                <a:solidFill>
                  <a:schemeClr val="tx1"/>
                </a:solidFill>
                <a:latin typeface="+mj-lt"/>
              </a:defRPr>
            </a:lvl1pPr>
            <a:lvl2pPr>
              <a:defRPr sz="4050">
                <a:latin typeface="+mj-lt"/>
              </a:defRPr>
            </a:lvl2pPr>
            <a:lvl3pPr>
              <a:defRPr sz="4050">
                <a:latin typeface="+mj-lt"/>
              </a:defRPr>
            </a:lvl3pPr>
            <a:lvl4pPr>
              <a:defRPr sz="4050">
                <a:latin typeface="+mj-lt"/>
              </a:defRPr>
            </a:lvl4pPr>
            <a:lvl5pPr>
              <a:defRPr sz="405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333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83E384C-4B69-254F-A95B-7BA7167812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73E06E-BD47-5B47-9A0A-74360EEA2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0936" y="271050"/>
            <a:ext cx="7882128" cy="29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52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8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27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54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61" r:id="rId2"/>
    <p:sldLayoutId id="2147483662" r:id="rId3"/>
    <p:sldLayoutId id="2147483664" r:id="rId4"/>
    <p:sldLayoutId id="2147483665" r:id="rId5"/>
    <p:sldLayoutId id="2147483672" r:id="rId6"/>
    <p:sldLayoutId id="2147483668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9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KadxFYZJ0Q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osYgIbbEacg?feature=oembe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D54D9-4AE4-634D-BA2D-1006C39E3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9959"/>
            <a:ext cx="8766154" cy="779485"/>
          </a:xfrm>
        </p:spPr>
        <p:txBody>
          <a:bodyPr/>
          <a:lstStyle/>
          <a:p>
            <a:r>
              <a:rPr lang="en-US" sz="6000">
                <a:latin typeface="Arial"/>
                <a:cs typeface="Arial"/>
              </a:rPr>
              <a:t>Westfield Insurance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E29DF-E6BD-F541-A4BD-9D3908CDD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76" y="2742920"/>
            <a:ext cx="7811147" cy="315992"/>
          </a:xfrm>
        </p:spPr>
        <p:txBody>
          <a:bodyPr lIns="228600" tIns="0" rIns="0" bIns="0" anchor="t"/>
          <a:lstStyle/>
          <a:p>
            <a:r>
              <a:rPr lang="en-US" sz="2000">
                <a:latin typeface="Arial"/>
                <a:cs typeface="Arial"/>
              </a:rPr>
              <a:t>Defense Days Summit 2025</a:t>
            </a:r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4A42C-F20E-C63B-C1D6-C983ABA790AC}"/>
              </a:ext>
            </a:extLst>
          </p:cNvPr>
          <p:cNvSpPr txBox="1"/>
          <p:nvPr/>
        </p:nvSpPr>
        <p:spPr>
          <a:xfrm>
            <a:off x="286444" y="3266921"/>
            <a:ext cx="417195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FFFFFF"/>
                </a:solidFill>
                <a:latin typeface="Arial"/>
                <a:cs typeface="Segoe UI"/>
              </a:rPr>
              <a:t>Jeanne Walker</a:t>
            </a:r>
            <a:r>
              <a:rPr lang="en-US" sz="1300">
                <a:latin typeface="Arial"/>
                <a:cs typeface="Segoe UI"/>
              </a:rPr>
              <a:t>​</a:t>
            </a:r>
          </a:p>
          <a:p>
            <a:r>
              <a:rPr lang="en-US" sz="1300" i="1">
                <a:solidFill>
                  <a:srgbClr val="FFFFFF"/>
                </a:solidFill>
                <a:latin typeface="Arial"/>
                <a:cs typeface="Segoe UI"/>
              </a:rPr>
              <a:t>Vice President and Special Counsel</a:t>
            </a:r>
            <a:r>
              <a:rPr lang="en-US" sz="1300">
                <a:latin typeface="Arial"/>
                <a:cs typeface="Segoe UI"/>
              </a:rPr>
              <a:t>​</a:t>
            </a:r>
          </a:p>
          <a:p>
            <a:r>
              <a:rPr lang="en-US" sz="1300">
                <a:solidFill>
                  <a:srgbClr val="FFFFFF"/>
                </a:solidFill>
                <a:latin typeface="Arial"/>
                <a:cs typeface="Segoe UI"/>
              </a:rPr>
              <a:t>US Chamber Institute for Legal Reform</a:t>
            </a:r>
          </a:p>
        </p:txBody>
      </p:sp>
    </p:spTree>
    <p:extLst>
      <p:ext uri="{BB962C8B-B14F-4D97-AF65-F5344CB8AC3E}">
        <p14:creationId xmlns:p14="http://schemas.microsoft.com/office/powerpoint/2010/main" val="238875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306FC-1756-30E2-AB0C-437199FBF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8ACB01C-0802-FE35-FA17-BBE8804FC537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Test Your Knowledge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2296E2D-DBAC-AA30-1D52-A8E7139E171F}"/>
              </a:ext>
            </a:extLst>
          </p:cNvPr>
          <p:cNvSpPr>
            <a:spLocks noGrp="1"/>
          </p:cNvSpPr>
          <p:nvPr/>
        </p:nvSpPr>
        <p:spPr>
          <a:xfrm>
            <a:off x="253665" y="762355"/>
            <a:ext cx="9144000" cy="524375"/>
          </a:xfrm>
          <a:prstGeom prst="rect">
            <a:avLst/>
          </a:prstGeom>
        </p:spPr>
        <p:txBody>
          <a:bodyPr lIns="274320" tIns="457200" rIns="0" bIns="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467" b="0" i="0" kern="120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Mean cost of a Nuclear Verdict 2013-2022?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548D37BD-558E-F6BA-C17D-ECEA56E75A8C}"/>
              </a:ext>
            </a:extLst>
          </p:cNvPr>
          <p:cNvSpPr txBox="1"/>
          <p:nvPr/>
        </p:nvSpPr>
        <p:spPr>
          <a:xfrm>
            <a:off x="579559" y="1722603"/>
            <a:ext cx="6080359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609585">
              <a:buFontTx/>
              <a:buAutoNum type="alphaUcPeriod"/>
            </a:pPr>
            <a:r>
              <a:rPr lang="en-US" sz="1600">
                <a:solidFill>
                  <a:srgbClr val="DBF5FF"/>
                </a:solidFill>
                <a:latin typeface="Arial"/>
                <a:ea typeface="+mn-lt"/>
                <a:cs typeface="Arial"/>
              </a:rPr>
              <a:t>   $57 million</a:t>
            </a: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r>
              <a:rPr lang="en-US" sz="1600">
                <a:solidFill>
                  <a:srgbClr val="DBF5FF"/>
                </a:solidFill>
                <a:latin typeface="Arial"/>
                <a:ea typeface="+mn-lt"/>
                <a:cs typeface="Arial"/>
              </a:rPr>
              <a:t>$73 million</a:t>
            </a:r>
            <a:endParaRPr lang="en-US" sz="16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r>
              <a:rPr lang="en-US" sz="1600">
                <a:solidFill>
                  <a:srgbClr val="DBF5FF"/>
                </a:solidFill>
                <a:latin typeface="Arial"/>
                <a:ea typeface="+mn-lt"/>
                <a:cs typeface="Arial"/>
              </a:rPr>
              <a:t>$89 million</a:t>
            </a:r>
            <a:endParaRPr lang="en-US" sz="1600">
              <a:latin typeface="Arial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r>
              <a:rPr lang="en-US" sz="1600">
                <a:solidFill>
                  <a:srgbClr val="DBF5FF"/>
                </a:solidFill>
                <a:latin typeface="Arial"/>
                <a:ea typeface="+mn-lt"/>
                <a:cs typeface="Arial"/>
              </a:rPr>
              <a:t>$81 million</a:t>
            </a:r>
            <a:endParaRPr lang="en-US" sz="1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5" name="Picture 14" descr="A red cover with blue dots and text&#10;&#10;AI-generated content may be incorrect.">
            <a:extLst>
              <a:ext uri="{FF2B5EF4-FFF2-40B4-BE49-F238E27FC236}">
                <a16:creationId xmlns:a16="http://schemas.microsoft.com/office/drawing/2014/main" id="{79577F9B-1C8E-13A5-8078-38E2C415E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77" y="1286125"/>
            <a:ext cx="2119062" cy="2699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BDBA2C-F98F-3D3F-707B-94858F444203}"/>
              </a:ext>
            </a:extLst>
          </p:cNvPr>
          <p:cNvSpPr txBox="1"/>
          <p:nvPr/>
        </p:nvSpPr>
        <p:spPr>
          <a:xfrm>
            <a:off x="8754604" y="4861283"/>
            <a:ext cx="27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664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661A5-57AD-92AF-DCB0-D4C98956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D606BDC-5DBB-DEF7-A0E3-68326D9EAADC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Test Your Knowledge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D88ADE9-D2D5-0105-F980-53DFB91AE02A}"/>
              </a:ext>
            </a:extLst>
          </p:cNvPr>
          <p:cNvSpPr>
            <a:spLocks noGrp="1"/>
          </p:cNvSpPr>
          <p:nvPr/>
        </p:nvSpPr>
        <p:spPr>
          <a:xfrm>
            <a:off x="253665" y="762355"/>
            <a:ext cx="9144000" cy="524375"/>
          </a:xfrm>
          <a:prstGeom prst="rect">
            <a:avLst/>
          </a:prstGeom>
        </p:spPr>
        <p:txBody>
          <a:bodyPr lIns="274320" tIns="457200" rIns="0" bIns="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467" b="0" i="0" kern="120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Mean cost of a Nuclear Verdict 2013-2022?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EBCF010F-9A2B-1BC3-BAB5-5AD042955549}"/>
              </a:ext>
            </a:extLst>
          </p:cNvPr>
          <p:cNvSpPr txBox="1"/>
          <p:nvPr/>
        </p:nvSpPr>
        <p:spPr>
          <a:xfrm>
            <a:off x="579559" y="1722603"/>
            <a:ext cx="608035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endParaRPr lang="en-US" sz="1600">
              <a:solidFill>
                <a:srgbClr val="DBF5FF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defTabSz="609585"/>
            <a:r>
              <a:rPr lang="en-US" sz="1600" b="1">
                <a:solidFill>
                  <a:srgbClr val="DBF5FF"/>
                </a:solidFill>
                <a:latin typeface="Arial"/>
                <a:ea typeface="+mn-lt"/>
                <a:cs typeface="Arial"/>
              </a:rPr>
              <a:t>C.  $89 million (that's one </a:t>
            </a:r>
            <a:r>
              <a:rPr lang="en-US" sz="1600" b="1" i="1">
                <a:solidFill>
                  <a:srgbClr val="DBF5FF"/>
                </a:solidFill>
                <a:latin typeface="Arial"/>
                <a:ea typeface="+mn-lt"/>
                <a:cs typeface="Arial"/>
              </a:rPr>
              <a:t>mean </a:t>
            </a:r>
            <a:r>
              <a:rPr lang="en-US" sz="1600" b="1">
                <a:solidFill>
                  <a:srgbClr val="DBF5FF"/>
                </a:solidFill>
                <a:latin typeface="Arial"/>
                <a:ea typeface="+mn-lt"/>
                <a:cs typeface="Arial"/>
              </a:rPr>
              <a:t>number)</a:t>
            </a:r>
            <a:endParaRPr lang="en-US" sz="1600" b="1">
              <a:latin typeface="Arial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DBF5FF"/>
              </a:solidFill>
              <a:latin typeface="Arial"/>
              <a:ea typeface="Calibri" panose="020F0502020204030204"/>
              <a:cs typeface="Arial"/>
            </a:endParaRPr>
          </a:p>
        </p:txBody>
      </p:sp>
      <p:pic>
        <p:nvPicPr>
          <p:cNvPr id="15" name="Picture 14" descr="A red cover with blue dots and text&#10;&#10;AI-generated content may be incorrect.">
            <a:extLst>
              <a:ext uri="{FF2B5EF4-FFF2-40B4-BE49-F238E27FC236}">
                <a16:creationId xmlns:a16="http://schemas.microsoft.com/office/drawing/2014/main" id="{4F7184F0-3CDB-362C-2F09-93D40D196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77" y="1286125"/>
            <a:ext cx="2119062" cy="2699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06892-2380-E370-83CD-0ECCDC70380C}"/>
              </a:ext>
            </a:extLst>
          </p:cNvPr>
          <p:cNvSpPr txBox="1"/>
          <p:nvPr/>
        </p:nvSpPr>
        <p:spPr>
          <a:xfrm>
            <a:off x="8686799" y="4841911"/>
            <a:ext cx="4331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9404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61453-5BC0-3C8A-B4E9-DE273D4CE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E2C6EF8-37E7-8D82-4835-8445854731B0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Test Your Knowledge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6615B67-EC0B-CDE7-182F-C0E2503D7E01}"/>
              </a:ext>
            </a:extLst>
          </p:cNvPr>
          <p:cNvSpPr>
            <a:spLocks noGrp="1"/>
          </p:cNvSpPr>
          <p:nvPr/>
        </p:nvSpPr>
        <p:spPr>
          <a:xfrm>
            <a:off x="253665" y="762355"/>
            <a:ext cx="9144000" cy="524375"/>
          </a:xfrm>
          <a:prstGeom prst="rect">
            <a:avLst/>
          </a:prstGeom>
        </p:spPr>
        <p:txBody>
          <a:bodyPr lIns="274320" tIns="457200" rIns="0" bIns="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467" b="0" i="0" kern="120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Which states have the highest number of nuclear verdicts?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857B9A-4ECA-EA70-C863-A78A5339C40E}"/>
              </a:ext>
            </a:extLst>
          </p:cNvPr>
          <p:cNvSpPr txBox="1"/>
          <p:nvPr/>
        </p:nvSpPr>
        <p:spPr>
          <a:xfrm>
            <a:off x="8686799" y="4841911"/>
            <a:ext cx="4331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11</a:t>
            </a:r>
          </a:p>
        </p:txBody>
      </p:sp>
      <p:pic>
        <p:nvPicPr>
          <p:cNvPr id="4" name="Picture 3" descr="US Map Image of United States Black and White North America Outline Map  Printable With State Names - Etsy">
            <a:extLst>
              <a:ext uri="{FF2B5EF4-FFF2-40B4-BE49-F238E27FC236}">
                <a16:creationId xmlns:a16="http://schemas.microsoft.com/office/drawing/2014/main" id="{D9C7B5BB-D435-7674-0F24-42DB1E674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39" y="1730727"/>
            <a:ext cx="4333987" cy="27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1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1CE5D-BC88-9B76-D472-5506B370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741" y="-211023"/>
            <a:ext cx="5775739" cy="861384"/>
          </a:xfrm>
        </p:spPr>
        <p:txBody>
          <a:bodyPr lIns="228600" tIns="274320" rIns="0" bIns="0" anchor="t"/>
          <a:lstStyle/>
          <a:p>
            <a:r>
              <a:rPr lang="en-US" sz="3200">
                <a:latin typeface="Arial"/>
                <a:cs typeface="Arial"/>
              </a:rPr>
              <a:t>Top 10 States for Nuclear</a:t>
            </a:r>
            <a:r>
              <a:rPr lang="en-US" sz="3500">
                <a:latin typeface="Arial"/>
                <a:cs typeface="Arial"/>
              </a:rPr>
              <a:t> Verdicts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C1808-375E-A932-0AD4-A55B395ED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20" y="746082"/>
            <a:ext cx="5024673" cy="3581153"/>
          </a:xfrm>
        </p:spPr>
        <p:txBody>
          <a:bodyPr lIns="274320" tIns="457200" rIns="0" bIns="0" anchor="t"/>
          <a:lstStyle/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California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Florida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New York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Texas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Georgia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Illinois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Pennsylvania 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Washington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Missouri </a:t>
            </a:r>
          </a:p>
          <a:p>
            <a:pPr marL="285750" indent="-285750">
              <a:spcAft>
                <a:spcPts val="0"/>
              </a:spcAft>
              <a:buChar char="•"/>
            </a:pPr>
            <a:r>
              <a:rPr lang="en-US" sz="1800">
                <a:latin typeface="Arial"/>
                <a:cs typeface="Arial"/>
              </a:rPr>
              <a:t>Ohio</a:t>
            </a:r>
          </a:p>
          <a:p>
            <a:pPr marL="285750" indent="-285750">
              <a:spcAft>
                <a:spcPts val="0"/>
              </a:spcAft>
              <a:buChar char="•"/>
            </a:pPr>
            <a:endParaRPr lang="en-US" sz="160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4EF54-8824-6A2F-D927-E15AA4AFA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2276" y="527309"/>
            <a:ext cx="2935742" cy="387520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300">
                <a:latin typeface="Arial"/>
                <a:cs typeface="Arial"/>
              </a:rPr>
              <a:t>These states account for half of the nation’s nuclear verdicts, despite representing only one-third of the U.S. population.</a:t>
            </a:r>
            <a:endParaRPr lang="en-US" sz="2300">
              <a:latin typeface="Arial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4C5A4D93-81E7-6D6A-DD45-8AF2B4649498}"/>
              </a:ext>
            </a:extLst>
          </p:cNvPr>
          <p:cNvSpPr/>
          <p:nvPr/>
        </p:nvSpPr>
        <p:spPr>
          <a:xfrm flipH="1">
            <a:off x="1701689" y="1112495"/>
            <a:ext cx="3845766" cy="1194232"/>
          </a:xfrm>
          <a:prstGeom prst="leftBrace">
            <a:avLst>
              <a:gd name="adj1" fmla="val 8333"/>
              <a:gd name="adj2" fmla="val 53015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1FA78-D5C3-64A6-D33B-75FCE0952D29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12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596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589DA-BFEC-1738-0271-6137FE634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040A-3BC9-451C-5CA9-DC772EEF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6265"/>
          </a:xfrm>
        </p:spPr>
        <p:txBody>
          <a:bodyPr lIns="228600" tIns="274320" rIns="0" bIns="0" anchor="t"/>
          <a:lstStyle/>
          <a:p>
            <a:r>
              <a:rPr lang="en-US" sz="5400">
                <a:latin typeface="Arial"/>
                <a:cs typeface="Arial"/>
              </a:rPr>
              <a:t>Nuclear Verdicts Breakdown</a:t>
            </a:r>
            <a:r>
              <a:rPr lang="en-US" sz="6000">
                <a:latin typeface="Arial"/>
                <a:cs typeface="Arial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92D92-CE55-6248-A9AD-873BB6D15B51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13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A pie chart with numbers and text&#10;&#10;AI-generated content may be incorrect.">
            <a:extLst>
              <a:ext uri="{FF2B5EF4-FFF2-40B4-BE49-F238E27FC236}">
                <a16:creationId xmlns:a16="http://schemas.microsoft.com/office/drawing/2014/main" id="{FB781B0D-3DF4-79C3-3B57-11249CC8F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845" y="1073453"/>
            <a:ext cx="4183915" cy="39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7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582CF-2B2C-3CB9-D9F7-C47E75E15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50C802-7553-6995-DFFA-560E3D909968}"/>
              </a:ext>
            </a:extLst>
          </p:cNvPr>
          <p:cNvSpPr txBox="1"/>
          <p:nvPr/>
        </p:nvSpPr>
        <p:spPr>
          <a:xfrm>
            <a:off x="8686799" y="4841911"/>
            <a:ext cx="4331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905F54-C2BE-3E81-736E-CF4800A3F4A5}"/>
              </a:ext>
            </a:extLst>
          </p:cNvPr>
          <p:cNvSpPr txBox="1"/>
          <p:nvPr/>
        </p:nvSpPr>
        <p:spPr>
          <a:xfrm>
            <a:off x="141066" y="124436"/>
            <a:ext cx="87653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DBF5FF"/>
                </a:solidFill>
                <a:latin typeface="Arial"/>
                <a:cs typeface="Arial"/>
              </a:rPr>
              <a:t>Don't Blame Punitive Damages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FA387DF-F4BB-F54B-9687-6E5F91FF09E6}"/>
              </a:ext>
            </a:extLst>
          </p:cNvPr>
          <p:cNvSpPr txBox="1"/>
          <p:nvPr/>
        </p:nvSpPr>
        <p:spPr>
          <a:xfrm>
            <a:off x="505398" y="1284030"/>
            <a:ext cx="356066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609585">
              <a:buFont typeface="Arial,Sans-Serif" panose="020B0604020202020204" pitchFamily="34" charset="0"/>
              <a:buChar char="•"/>
            </a:pPr>
            <a:r>
              <a:rPr lang="en-US" sz="20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74%</a:t>
            </a:r>
            <a:r>
              <a:rPr lang="en-US" sz="2000" b="1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 </a:t>
            </a:r>
            <a:r>
              <a:rPr lang="en-US" sz="20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of the damages in the study were composed </a:t>
            </a:r>
            <a:r>
              <a:rPr lang="en-US" sz="2000" b="1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ENTIRELY</a:t>
            </a:r>
            <a:r>
              <a:rPr lang="en-US" sz="20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 of compensatory damages</a:t>
            </a:r>
            <a:endParaRPr lang="en-US" sz="2000">
              <a:solidFill>
                <a:srgbClr val="DBF5FF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342900" indent="-342900" defTabSz="609585">
              <a:buFont typeface="Arial,Sans-Serif" panose="020B0604020202020204" pitchFamily="34" charset="0"/>
              <a:buChar char="•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CA6F20EC-1049-22C7-0F8E-E0A7633F5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46" y="1283088"/>
            <a:ext cx="3940969" cy="33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74FBB-5387-F947-5D15-88804667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9785EE0-4C33-AD89-E708-C646B42BDABC}"/>
              </a:ext>
            </a:extLst>
          </p:cNvPr>
          <p:cNvSpPr txBox="1"/>
          <p:nvPr/>
        </p:nvSpPr>
        <p:spPr>
          <a:xfrm>
            <a:off x="144150" y="91228"/>
            <a:ext cx="5183897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500">
                <a:solidFill>
                  <a:srgbClr val="DBF5FF"/>
                </a:solidFill>
                <a:latin typeface="Arial"/>
                <a:cs typeface="Arial"/>
              </a:rPr>
              <a:t>Federal Court Security</a:t>
            </a:r>
            <a:endParaRPr lang="en-US" sz="3500">
              <a:latin typeface="Arial"/>
              <a:cs typeface="Arial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A5FB1A2-0BC7-7C85-07B9-1440818EAE13}"/>
              </a:ext>
            </a:extLst>
          </p:cNvPr>
          <p:cNvSpPr txBox="1"/>
          <p:nvPr/>
        </p:nvSpPr>
        <p:spPr>
          <a:xfrm>
            <a:off x="284018" y="719784"/>
            <a:ext cx="4942682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endParaRPr lang="en-US">
              <a:solidFill>
                <a:srgbClr val="DBF5FF"/>
              </a:solidFill>
              <a:latin typeface="Arial"/>
              <a:ea typeface="+mn-lt"/>
              <a:cs typeface="Arial"/>
            </a:endParaRPr>
          </a:p>
          <a:p>
            <a:pPr marL="285750" indent="-285750" defTabSz="609585">
              <a:buFont typeface="Arial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+mn-lt"/>
                <a:cs typeface="Arial"/>
              </a:rPr>
              <a:t>State courts more likely to see Nuclear Verdicts</a:t>
            </a:r>
            <a:endParaRPr lang="en-US">
              <a:solidFill>
                <a:srgbClr val="DBF5FF"/>
              </a:solidFill>
              <a:latin typeface="Arial"/>
              <a:ea typeface="+mn-lt"/>
              <a:cs typeface="Calibri"/>
            </a:endParaRPr>
          </a:p>
          <a:p>
            <a:pPr marL="742950" lvl="1" indent="-285750" defTabSz="609585">
              <a:buFont typeface="Courier New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+mn-lt"/>
                <a:cs typeface="Arial"/>
              </a:rPr>
              <a:t>States hosted 9 out of 10 personal injury nuclear verdicts</a:t>
            </a:r>
            <a:endParaRPr lang="en-US">
              <a:solidFill>
                <a:srgbClr val="DBF5FF"/>
              </a:solidFill>
              <a:latin typeface="Arial"/>
              <a:ea typeface="+mn-lt"/>
              <a:cs typeface="Calibri"/>
            </a:endParaRPr>
          </a:p>
          <a:p>
            <a:pPr marL="457200" indent="-457200" defTabSz="609585">
              <a:buFont typeface="Arial"/>
              <a:buChar char="•"/>
            </a:pPr>
            <a:endParaRPr lang="en-US">
              <a:solidFill>
                <a:srgbClr val="DBF5FF"/>
              </a:solidFill>
              <a:latin typeface="Arial"/>
              <a:ea typeface="Calibri" panose="020F0502020204030204"/>
              <a:cs typeface="Arial"/>
            </a:endParaRPr>
          </a:p>
          <a:p>
            <a:pPr marL="285750" indent="-285750" defTabSz="609585">
              <a:buFont typeface="Arial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Calibri" panose="020F0502020204030204"/>
                <a:cs typeface="Arial"/>
              </a:rPr>
              <a:t>Federal courts:</a:t>
            </a:r>
          </a:p>
          <a:p>
            <a:pPr marL="742950" lvl="1" indent="-285750" defTabSz="609585">
              <a:buFont typeface="Courier New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Calibri" panose="020F0502020204030204"/>
                <a:cs typeface="Arial"/>
              </a:rPr>
              <a:t>Toss frivolous cases sooner</a:t>
            </a:r>
            <a:endParaRPr lang="en-US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742950" lvl="1" indent="-285750" defTabSz="609585">
              <a:buFont typeface="Courier New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Calibri" panose="020F0502020204030204"/>
                <a:cs typeface="Arial"/>
              </a:rPr>
              <a:t>Apply strict evidentiary standards</a:t>
            </a:r>
            <a:endParaRPr lang="en-US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742950" lvl="1" indent="-285750" defTabSz="609585">
              <a:buFont typeface="Courier New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Calibri" panose="020F0502020204030204"/>
                <a:cs typeface="Arial"/>
              </a:rPr>
              <a:t>Limit opportunities for venue shopping</a:t>
            </a:r>
            <a:endParaRPr lang="en-US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742950" lvl="1" indent="-285750" defTabSz="609585">
              <a:buFont typeface="Courier New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Calibri" panose="020F0502020204030204"/>
                <a:cs typeface="Arial"/>
              </a:rPr>
              <a:t>Have juries drawn from broader areas</a:t>
            </a:r>
            <a:endParaRPr lang="en-U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lvl="1" defTabSz="609585"/>
            <a:endParaRPr lang="en-US" sz="1600">
              <a:solidFill>
                <a:srgbClr val="DBF5FF"/>
              </a:solidFill>
              <a:latin typeface="Arial"/>
              <a:ea typeface="Calibri" panose="020F0502020204030204"/>
              <a:cs typeface="Arial"/>
            </a:endParaRPr>
          </a:p>
          <a:p>
            <a:pPr marL="514350" indent="-514350" defTabSz="609585">
              <a:buFont typeface="Arial"/>
              <a:buChar char="•"/>
            </a:pPr>
            <a:endParaRPr lang="en-US" sz="1600">
              <a:solidFill>
                <a:srgbClr val="DBF5FF"/>
              </a:solidFill>
              <a:latin typeface="Arial"/>
              <a:ea typeface="Calibri" panose="020F0502020204030204"/>
              <a:cs typeface="Arial"/>
            </a:endParaRPr>
          </a:p>
          <a:p>
            <a:pPr marL="514350" indent="-514350" defTabSz="609585">
              <a:buFont typeface="Arial"/>
              <a:buChar char="•"/>
            </a:pPr>
            <a:endParaRPr lang="en-US" sz="1600">
              <a:solidFill>
                <a:srgbClr val="DBF5FF"/>
              </a:solidFill>
              <a:latin typeface="Arial"/>
              <a:ea typeface="Calibri" panose="020F0502020204030204"/>
              <a:cs typeface="Arial"/>
            </a:endParaRPr>
          </a:p>
        </p:txBody>
      </p:sp>
      <p:pic>
        <p:nvPicPr>
          <p:cNvPr id="3" name="Picture 2" descr="A flag on the front of a building&#10;&#10;AI-generated content may be incorrect.">
            <a:extLst>
              <a:ext uri="{FF2B5EF4-FFF2-40B4-BE49-F238E27FC236}">
                <a16:creationId xmlns:a16="http://schemas.microsoft.com/office/drawing/2014/main" id="{254CAD3B-8FF6-7585-E001-B6B47B3EE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485" y="0"/>
            <a:ext cx="391924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BC589-F262-85E7-7E37-52BAB6DEA33A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15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877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6AD07-074C-C0A8-AA57-CECB52D1C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03E19CE7-6105-476A-B5D3-7026347F0EBD}"/>
              </a:ext>
            </a:extLst>
          </p:cNvPr>
          <p:cNvSpPr>
            <a:spLocks/>
          </p:cNvSpPr>
          <p:nvPr/>
        </p:nvSpPr>
        <p:spPr bwMode="auto">
          <a:xfrm>
            <a:off x="586469" y="1163324"/>
            <a:ext cx="5614815" cy="1414375"/>
          </a:xfrm>
          <a:custGeom>
            <a:avLst/>
            <a:gdLst>
              <a:gd name="T0" fmla="*/ 4919663 w 3099"/>
              <a:gd name="T1" fmla="*/ 1562100 h 984"/>
              <a:gd name="T2" fmla="*/ 4619625 w 3099"/>
              <a:gd name="T3" fmla="*/ 1306513 h 984"/>
              <a:gd name="T4" fmla="*/ 0 w 3099"/>
              <a:gd name="T5" fmla="*/ 1306513 h 984"/>
              <a:gd name="T6" fmla="*/ 0 w 3099"/>
              <a:gd name="T7" fmla="*/ 0 h 984"/>
              <a:gd name="T8" fmla="*/ 4240213 w 3099"/>
              <a:gd name="T9" fmla="*/ 0 h 984"/>
              <a:gd name="T10" fmla="*/ 4919663 w 3099"/>
              <a:gd name="T11" fmla="*/ 1562100 h 9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099" h="984">
                <a:moveTo>
                  <a:pt x="3099" y="984"/>
                </a:moveTo>
                <a:lnTo>
                  <a:pt x="2910" y="823"/>
                </a:lnTo>
                <a:lnTo>
                  <a:pt x="0" y="823"/>
                </a:lnTo>
                <a:lnTo>
                  <a:pt x="0" y="0"/>
                </a:lnTo>
                <a:lnTo>
                  <a:pt x="2671" y="0"/>
                </a:lnTo>
                <a:lnTo>
                  <a:pt x="3099" y="9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0">
              <a:latin typeface="Arial"/>
              <a:ea typeface="Calibri"/>
              <a:cs typeface="Arial"/>
            </a:endParaRPr>
          </a:p>
        </p:txBody>
      </p:sp>
      <p:pic>
        <p:nvPicPr>
          <p:cNvPr id="4" name="Picture 3" descr="A person sitting on a couch with a cake and candles on it&#10;&#10;AI-generated content may be incorrect.">
            <a:extLst>
              <a:ext uri="{FF2B5EF4-FFF2-40B4-BE49-F238E27FC236}">
                <a16:creationId xmlns:a16="http://schemas.microsoft.com/office/drawing/2014/main" id="{3DAE1140-CD6B-4E28-E9F9-BF8F41810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122" y="2572490"/>
            <a:ext cx="2871845" cy="2118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044EB-C5D3-0D61-9C10-7A7D1CB29B17}"/>
              </a:ext>
            </a:extLst>
          </p:cNvPr>
          <p:cNvSpPr txBox="1"/>
          <p:nvPr/>
        </p:nvSpPr>
        <p:spPr>
          <a:xfrm>
            <a:off x="582719" y="1392446"/>
            <a:ext cx="530462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80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Why is this happening?</a:t>
            </a:r>
            <a:endParaRPr lang="en-US" sz="380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CC834-353A-A297-9F04-E475F3CDCF57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16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29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E650B0-1513-C96F-D7D7-53F864008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3948" y="1620327"/>
            <a:ext cx="1814449" cy="696594"/>
          </a:xfrm>
        </p:spPr>
        <p:txBody>
          <a:bodyPr lIns="0" tIns="34290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DBF5FF"/>
                </a:solidFill>
                <a:latin typeface="Arial"/>
                <a:cs typeface="Arial"/>
              </a:rPr>
              <a:t>Legal Ads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4C976B-EF05-F6F1-3E97-4DBED51198E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63009" y="1405020"/>
            <a:ext cx="1814450" cy="696594"/>
          </a:xfrm>
        </p:spPr>
        <p:txBody>
          <a:bodyPr lIns="0" tIns="34290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DBF5FF"/>
                </a:solidFill>
                <a:latin typeface="Arial"/>
                <a:cs typeface="Arial"/>
              </a:rPr>
              <a:t>Plaintiff’s Bar Tactics</a:t>
            </a:r>
            <a:endParaRPr lang="en-US" sz="1800">
              <a:solidFill>
                <a:srgbClr val="DBF5FF"/>
              </a:solidFill>
              <a:ea typeface="Calibri"/>
              <a:cs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327453-FBC6-4EC9-043A-E9187EC7340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3090719" y="1623338"/>
            <a:ext cx="829818" cy="696594"/>
          </a:xfrm>
        </p:spPr>
        <p:txBody>
          <a:bodyPr lIns="0" tIns="34290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DBF5FF"/>
                </a:solidFill>
                <a:latin typeface="Arial"/>
                <a:cs typeface="Arial"/>
              </a:rPr>
              <a:t>TPLF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DEE6881-9D49-1304-6B09-38C9338169C1}"/>
              </a:ext>
            </a:extLst>
          </p:cNvPr>
          <p:cNvSpPr txBox="1">
            <a:spLocks/>
          </p:cNvSpPr>
          <p:nvPr/>
        </p:nvSpPr>
        <p:spPr>
          <a:xfrm>
            <a:off x="6649454" y="1176713"/>
            <a:ext cx="1304919" cy="1027100"/>
          </a:xfrm>
          <a:prstGeom prst="rect">
            <a:avLst/>
          </a:prstGeom>
        </p:spPr>
        <p:txBody>
          <a:bodyPr lIns="0" tIns="34290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DBF5FF"/>
                </a:solidFill>
                <a:latin typeface="Arial"/>
                <a:cs typeface="Arial"/>
              </a:rPr>
              <a:t>Flawed Legal System</a:t>
            </a:r>
            <a:endParaRPr lang="en-US" sz="1800">
              <a:solidFill>
                <a:srgbClr val="DBF5FF"/>
              </a:solidFill>
              <a:latin typeface="Arial"/>
              <a:ea typeface="Calibri"/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CC9AB3-7DD9-946D-2964-58F2E22FB14A}"/>
              </a:ext>
            </a:extLst>
          </p:cNvPr>
          <p:cNvCxnSpPr>
            <a:cxnSpLocks/>
          </p:cNvCxnSpPr>
          <p:nvPr/>
        </p:nvCxnSpPr>
        <p:spPr>
          <a:xfrm>
            <a:off x="599182" y="2413432"/>
            <a:ext cx="1607412" cy="0"/>
          </a:xfrm>
          <a:prstGeom prst="line">
            <a:avLst/>
          </a:prstGeom>
          <a:ln w="28575">
            <a:solidFill>
              <a:srgbClr val="DBF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E02E33-4996-1027-949B-9573FF6AA091}"/>
              </a:ext>
            </a:extLst>
          </p:cNvPr>
          <p:cNvCxnSpPr>
            <a:cxnSpLocks/>
          </p:cNvCxnSpPr>
          <p:nvPr/>
        </p:nvCxnSpPr>
        <p:spPr>
          <a:xfrm>
            <a:off x="2567932" y="2413432"/>
            <a:ext cx="1607412" cy="0"/>
          </a:xfrm>
          <a:prstGeom prst="line">
            <a:avLst/>
          </a:prstGeom>
          <a:ln w="28575">
            <a:solidFill>
              <a:srgbClr val="DBF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B44A10-9489-5233-345B-D821E4175702}"/>
              </a:ext>
            </a:extLst>
          </p:cNvPr>
          <p:cNvCxnSpPr>
            <a:cxnSpLocks/>
          </p:cNvCxnSpPr>
          <p:nvPr/>
        </p:nvCxnSpPr>
        <p:spPr>
          <a:xfrm>
            <a:off x="4536683" y="2413432"/>
            <a:ext cx="1607412" cy="0"/>
          </a:xfrm>
          <a:prstGeom prst="line">
            <a:avLst/>
          </a:prstGeom>
          <a:ln w="28575">
            <a:solidFill>
              <a:srgbClr val="DBF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471289-3EC4-F607-E7A0-2AC35D8E9592}"/>
              </a:ext>
            </a:extLst>
          </p:cNvPr>
          <p:cNvCxnSpPr>
            <a:cxnSpLocks/>
          </p:cNvCxnSpPr>
          <p:nvPr/>
        </p:nvCxnSpPr>
        <p:spPr>
          <a:xfrm>
            <a:off x="6498963" y="2419361"/>
            <a:ext cx="1607412" cy="0"/>
          </a:xfrm>
          <a:prstGeom prst="line">
            <a:avLst/>
          </a:prstGeom>
          <a:ln w="28575">
            <a:solidFill>
              <a:srgbClr val="DBF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E6C91E-36D8-BF8F-4A7C-639913F433B6}"/>
              </a:ext>
            </a:extLst>
          </p:cNvPr>
          <p:cNvCxnSpPr>
            <a:cxnSpLocks/>
          </p:cNvCxnSpPr>
          <p:nvPr/>
        </p:nvCxnSpPr>
        <p:spPr>
          <a:xfrm>
            <a:off x="525469" y="1394962"/>
            <a:ext cx="0" cy="2116723"/>
          </a:xfrm>
          <a:prstGeom prst="line">
            <a:avLst/>
          </a:prstGeom>
          <a:ln w="28575">
            <a:solidFill>
              <a:srgbClr val="B8D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DF7C4B-1EC8-EACA-0379-1FAED88D8A07}"/>
              </a:ext>
            </a:extLst>
          </p:cNvPr>
          <p:cNvCxnSpPr>
            <a:cxnSpLocks/>
          </p:cNvCxnSpPr>
          <p:nvPr/>
        </p:nvCxnSpPr>
        <p:spPr>
          <a:xfrm>
            <a:off x="2383703" y="1406020"/>
            <a:ext cx="0" cy="2126956"/>
          </a:xfrm>
          <a:prstGeom prst="line">
            <a:avLst/>
          </a:prstGeom>
          <a:ln w="28575">
            <a:solidFill>
              <a:srgbClr val="B8D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7061AC-8A50-3B9A-B03F-5B2962923384}"/>
              </a:ext>
            </a:extLst>
          </p:cNvPr>
          <p:cNvCxnSpPr>
            <a:cxnSpLocks/>
          </p:cNvCxnSpPr>
          <p:nvPr/>
        </p:nvCxnSpPr>
        <p:spPr>
          <a:xfrm>
            <a:off x="4350920" y="1387275"/>
            <a:ext cx="0" cy="2161197"/>
          </a:xfrm>
          <a:prstGeom prst="line">
            <a:avLst/>
          </a:prstGeom>
          <a:ln w="28575">
            <a:solidFill>
              <a:srgbClr val="B8D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B5DEB0-8D65-092F-72A9-C7F1F33907A3}"/>
              </a:ext>
            </a:extLst>
          </p:cNvPr>
          <p:cNvCxnSpPr>
            <a:cxnSpLocks/>
          </p:cNvCxnSpPr>
          <p:nvPr/>
        </p:nvCxnSpPr>
        <p:spPr>
          <a:xfrm>
            <a:off x="6313611" y="1454486"/>
            <a:ext cx="0" cy="2136131"/>
          </a:xfrm>
          <a:prstGeom prst="line">
            <a:avLst/>
          </a:prstGeom>
          <a:ln w="28575">
            <a:solidFill>
              <a:srgbClr val="B8D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 descr="Gavel outline">
            <a:extLst>
              <a:ext uri="{FF2B5EF4-FFF2-40B4-BE49-F238E27FC236}">
                <a16:creationId xmlns:a16="http://schemas.microsoft.com/office/drawing/2014/main" id="{C87A2DAE-C67D-37C7-C17E-D907215AE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7518" y="2663685"/>
            <a:ext cx="685800" cy="685800"/>
          </a:xfrm>
          <a:prstGeom prst="rect">
            <a:avLst/>
          </a:prstGeom>
        </p:spPr>
      </p:pic>
      <p:pic>
        <p:nvPicPr>
          <p:cNvPr id="36" name="Graphic 35" descr="Flying Money outline">
            <a:extLst>
              <a:ext uri="{FF2B5EF4-FFF2-40B4-BE49-F238E27FC236}">
                <a16:creationId xmlns:a16="http://schemas.microsoft.com/office/drawing/2014/main" id="{E11B197E-8F90-B4B8-AD4A-4EEE2AE69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2216" y="2707706"/>
            <a:ext cx="706883" cy="706883"/>
          </a:xfrm>
          <a:prstGeom prst="rect">
            <a:avLst/>
          </a:prstGeom>
        </p:spPr>
      </p:pic>
      <p:pic>
        <p:nvPicPr>
          <p:cNvPr id="9" name="Graphic 8" descr="Advertising outline">
            <a:extLst>
              <a:ext uri="{FF2B5EF4-FFF2-40B4-BE49-F238E27FC236}">
                <a16:creationId xmlns:a16="http://schemas.microsoft.com/office/drawing/2014/main" id="{F0CF68FC-2D1E-43BD-757A-551C94352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3809" y="2544384"/>
            <a:ext cx="1103948" cy="1103948"/>
          </a:xfrm>
          <a:prstGeom prst="rect">
            <a:avLst/>
          </a:prstGeom>
        </p:spPr>
      </p:pic>
      <p:pic>
        <p:nvPicPr>
          <p:cNvPr id="11" name="Graphic 10" descr="Money outline">
            <a:extLst>
              <a:ext uri="{FF2B5EF4-FFF2-40B4-BE49-F238E27FC236}">
                <a16:creationId xmlns:a16="http://schemas.microsoft.com/office/drawing/2014/main" id="{4E947D36-224B-86FC-B0B8-F836E0DCA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1321" y="2801039"/>
            <a:ext cx="297455" cy="297455"/>
          </a:xfrm>
          <a:prstGeom prst="rect">
            <a:avLst/>
          </a:prstGeom>
        </p:spPr>
      </p:pic>
      <p:pic>
        <p:nvPicPr>
          <p:cNvPr id="14" name="Graphic 13" descr="Judge male with solid fill">
            <a:extLst>
              <a:ext uri="{FF2B5EF4-FFF2-40B4-BE49-F238E27FC236}">
                <a16:creationId xmlns:a16="http://schemas.microsoft.com/office/drawing/2014/main" id="{55EA7ED6-FB30-E66D-2EF5-4FA2D89857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00154" y="2744779"/>
            <a:ext cx="423097" cy="42309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7E56F5D-3FF6-0AE4-4E0B-F38D67D7E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847921" cy="817880"/>
          </a:xfrm>
        </p:spPr>
        <p:txBody>
          <a:bodyPr lIns="228600" tIns="274320" rIns="0" bIns="0" anchor="t"/>
          <a:lstStyle/>
          <a:p>
            <a:r>
              <a:rPr lang="en-US" sz="5000">
                <a:latin typeface="Arial"/>
                <a:cs typeface="Arial"/>
              </a:rPr>
              <a:t>Nuclear Verdicts Drivers </a:t>
            </a:r>
          </a:p>
        </p:txBody>
      </p:sp>
      <p:pic>
        <p:nvPicPr>
          <p:cNvPr id="4" name="Graphic 3" descr="Weights Uneven outline">
            <a:extLst>
              <a:ext uri="{FF2B5EF4-FFF2-40B4-BE49-F238E27FC236}">
                <a16:creationId xmlns:a16="http://schemas.microsoft.com/office/drawing/2014/main" id="{0531D8C7-62E0-D2D4-138F-1024F78400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1118" y="2596232"/>
            <a:ext cx="815129" cy="81512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A0514B-DF52-4A26-ABBA-3F814FA8CAFD}"/>
              </a:ext>
            </a:extLst>
          </p:cNvPr>
          <p:cNvCxnSpPr>
            <a:cxnSpLocks/>
          </p:cNvCxnSpPr>
          <p:nvPr/>
        </p:nvCxnSpPr>
        <p:spPr>
          <a:xfrm>
            <a:off x="8270797" y="1455120"/>
            <a:ext cx="0" cy="2116723"/>
          </a:xfrm>
          <a:prstGeom prst="line">
            <a:avLst/>
          </a:prstGeom>
          <a:ln w="28575">
            <a:solidFill>
              <a:srgbClr val="B8D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8E8E5F8-8B4A-0E5C-2E3D-960A62B03428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17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633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BDD19-8FE4-EFC5-937C-7A23D9EC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5874" y="-20121"/>
            <a:ext cx="7756485" cy="1095451"/>
          </a:xfrm>
        </p:spPr>
        <p:txBody>
          <a:bodyPr lIns="228600" tIns="27432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Trial Lawyer Advertising</a:t>
            </a:r>
            <a:endParaRPr lang="en-US">
              <a:solidFill>
                <a:srgbClr val="DBF5FF"/>
              </a:solidFill>
            </a:endParaRPr>
          </a:p>
        </p:txBody>
      </p:sp>
      <p:pic>
        <p:nvPicPr>
          <p:cNvPr id="4" name="Picture 3" descr="Shapiro Legal Group TV Commercial, 'Mesothelioma' - iSpot.tv">
            <a:extLst>
              <a:ext uri="{FF2B5EF4-FFF2-40B4-BE49-F238E27FC236}">
                <a16:creationId xmlns:a16="http://schemas.microsoft.com/office/drawing/2014/main" id="{507BBB0F-67F2-B94C-4DF1-C827F904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591" y="883920"/>
            <a:ext cx="3383098" cy="2050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1D6E5D-02DF-2FF8-FCD8-2CFF5202DD96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18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 descr="Parker McDonald Trial Lawyers TV Spot, 'Medical Alert' - iSpot.tv">
            <a:extLst>
              <a:ext uri="{FF2B5EF4-FFF2-40B4-BE49-F238E27FC236}">
                <a16:creationId xmlns:a16="http://schemas.microsoft.com/office/drawing/2014/main" id="{54D4359D-EAF7-A066-A908-7AF02FCDE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11" y="2117029"/>
            <a:ext cx="3114155" cy="1994119"/>
          </a:xfrm>
          <a:prstGeom prst="rect">
            <a:avLst/>
          </a:prstGeom>
        </p:spPr>
      </p:pic>
      <p:pic>
        <p:nvPicPr>
          <p:cNvPr id="3" name="Picture 2" descr="Hair Shunnarah Trial Attorneys on LinkedIn: We've recovered more than ...">
            <a:extLst>
              <a:ext uri="{FF2B5EF4-FFF2-40B4-BE49-F238E27FC236}">
                <a16:creationId xmlns:a16="http://schemas.microsoft.com/office/drawing/2014/main" id="{88CFE74D-7D11-C5A5-455F-F08797C9B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777" y="1285815"/>
            <a:ext cx="2937076" cy="26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7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3D4D-C7E3-1796-51F5-66A5A651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3940"/>
            <a:ext cx="4090013" cy="995289"/>
          </a:xfrm>
        </p:spPr>
        <p:txBody>
          <a:bodyPr lIns="228600" tIns="274320" rIns="0" bIns="0" anchor="t"/>
          <a:lstStyle/>
          <a:p>
            <a:r>
              <a:rPr lang="en-US" sz="3000">
                <a:latin typeface="Arial"/>
                <a:cs typeface="Arial"/>
              </a:rPr>
              <a:t>Who We Are</a:t>
            </a:r>
            <a:endParaRPr lang="en-US" sz="3000"/>
          </a:p>
        </p:txBody>
      </p:sp>
      <p:pic>
        <p:nvPicPr>
          <p:cNvPr id="4" name="Content Placeholder 3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05FC2970-0B45-5C00-2D20-89DB52BF5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0525" y="1900"/>
            <a:ext cx="5052961" cy="5137829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9C085508-E75B-AD6D-0A40-7E6ACC0622BF}"/>
              </a:ext>
            </a:extLst>
          </p:cNvPr>
          <p:cNvSpPr txBox="1"/>
          <p:nvPr/>
        </p:nvSpPr>
        <p:spPr>
          <a:xfrm>
            <a:off x="195569" y="813309"/>
            <a:ext cx="3521249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ILR is the most experienced, influential, and successful advocate for </a:t>
            </a:r>
            <a:r>
              <a:rPr lang="en-US" sz="1600" b="1" u="sng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civil justice refor</a:t>
            </a:r>
            <a:r>
              <a:rPr lang="en-US" sz="1600" b="1" u="sng">
                <a:solidFill>
                  <a:schemeClr val="bg1"/>
                </a:solidFill>
                <a:latin typeface="Arial"/>
                <a:ea typeface="GT America Rg" pitchFamily="2" charset="77"/>
                <a:cs typeface="Arial"/>
              </a:rPr>
              <a:t>m</a:t>
            </a:r>
            <a:r>
              <a:rPr lang="en-US" sz="1600">
                <a:solidFill>
                  <a:schemeClr val="bg1"/>
                </a:solidFill>
                <a:latin typeface="Arial"/>
                <a:ea typeface="GT America Rg" pitchFamily="2" charset="77"/>
                <a:cs typeface="Arial"/>
              </a:rPr>
              <a:t>,</a:t>
            </a:r>
            <a:r>
              <a:rPr lang="en-US" sz="1600">
                <a:latin typeface="Arial"/>
                <a:ea typeface="GT America Rg" pitchFamily="2" charset="77"/>
                <a:cs typeface="Arial"/>
              </a:rPr>
              <a:t> </a:t>
            </a:r>
            <a:r>
              <a:rPr lang="en-US" sz="1600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both in the U.S. and abroad.</a:t>
            </a:r>
          </a:p>
          <a:p>
            <a:endParaRPr lang="en-US" sz="1800">
              <a:solidFill>
                <a:srgbClr val="DBF5FF"/>
              </a:solidFill>
              <a:latin typeface="Arial"/>
              <a:ea typeface="GT America Rg" pitchFamily="2" charset="77"/>
              <a:cs typeface="Arial" panose="020B0604020202020204" pitchFamily="34" charset="0"/>
            </a:endParaRPr>
          </a:p>
          <a:p>
            <a:endParaRPr lang="en-US" sz="1800">
              <a:solidFill>
                <a:srgbClr val="DBF5FF"/>
              </a:solidFill>
              <a:latin typeface="Arial"/>
              <a:ea typeface="GT America Rg" pitchFamily="2" charset="77"/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5F08C8-0BC1-5D5A-9288-E1F91EBF0789}"/>
              </a:ext>
            </a:extLst>
          </p:cNvPr>
          <p:cNvSpPr txBox="1">
            <a:spLocks/>
          </p:cNvSpPr>
          <p:nvPr/>
        </p:nvSpPr>
        <p:spPr>
          <a:xfrm>
            <a:off x="918" y="1860014"/>
            <a:ext cx="4090013" cy="988404"/>
          </a:xfrm>
          <a:prstGeom prst="rect">
            <a:avLst/>
          </a:prstGeom>
        </p:spPr>
        <p:txBody>
          <a:bodyPr lIns="228600" tIns="274320" rIns="0" bIns="0" anchor="t"/>
          <a:lstStyle>
            <a:lvl1pPr algn="l" defTabSz="6858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5600" b="0" i="0" kern="120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  <a:cs typeface="+mj-cs"/>
              </a:defRPr>
            </a:lvl1pPr>
          </a:lstStyle>
          <a:p>
            <a:r>
              <a:rPr lang="en-US" sz="3000">
                <a:latin typeface="Arial"/>
                <a:cs typeface="Arial"/>
              </a:rPr>
              <a:t>What We Do</a:t>
            </a:r>
            <a:endParaRPr lang="en-US" sz="300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C9144DFE-56CD-26D2-3783-D8C18445A5FB}"/>
              </a:ext>
            </a:extLst>
          </p:cNvPr>
          <p:cNvSpPr txBox="1"/>
          <p:nvPr/>
        </p:nvSpPr>
        <p:spPr>
          <a:xfrm>
            <a:off x="249391" y="2788839"/>
            <a:ext cx="3466165" cy="11917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indent="-45656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Advocacy</a:t>
            </a:r>
          </a:p>
          <a:p>
            <a:pPr marL="456565" indent="-45656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Communications</a:t>
            </a:r>
          </a:p>
          <a:p>
            <a:pPr marL="456565" indent="-45656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Research, Data, and Tools</a:t>
            </a:r>
          </a:p>
          <a:p>
            <a:pPr marL="456565" indent="-45656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Voter Education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BA05A-C612-2451-B904-5C52147E41E3}"/>
              </a:ext>
            </a:extLst>
          </p:cNvPr>
          <p:cNvSpPr txBox="1"/>
          <p:nvPr/>
        </p:nvSpPr>
        <p:spPr>
          <a:xfrm>
            <a:off x="8754604" y="4861283"/>
            <a:ext cx="27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32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744CC-E9E8-CC51-9838-62A7B805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E8B451-6D28-D982-6C40-A44AAA98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880559" cy="1282488"/>
          </a:xfrm>
        </p:spPr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Trial Lawyer Advertising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5A855-9CD7-E555-5711-5CDF63E4D688}"/>
              </a:ext>
            </a:extLst>
          </p:cNvPr>
          <p:cNvSpPr txBox="1"/>
          <p:nvPr/>
        </p:nvSpPr>
        <p:spPr>
          <a:xfrm>
            <a:off x="493702" y="1165861"/>
            <a:ext cx="3986891" cy="311623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189">
              <a:buFont typeface="Arial,Sans-Serif" panose="020B0604020202020204" pitchFamily="34" charset="0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Between Jan 2023 and June 2025</a:t>
            </a:r>
          </a:p>
          <a:p>
            <a:pPr marL="628650" lvl="1" indent="-285750" defTabSz="457189"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$845 million on digital ads</a:t>
            </a:r>
          </a:p>
          <a:p>
            <a:pPr marL="628650" lvl="1" indent="-285750" defTabSz="457189"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$3.37 billion on TV ads</a:t>
            </a:r>
          </a:p>
          <a:p>
            <a:pPr lvl="1" defTabSz="457189"/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257175" indent="-257175" defTabSz="457189">
              <a:buFont typeface="Arial,Sans-Serif" panose="020B0604020202020204" pitchFamily="34" charset="0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Ad Content mostly unregulated  </a:t>
            </a:r>
          </a:p>
          <a:p>
            <a:pPr marL="628650" lvl="1" indent="-285750" defTabSz="457189"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"Medical Alerts"</a:t>
            </a:r>
          </a:p>
          <a:p>
            <a:pPr marL="628650" lvl="1" indent="-285750" defTabSz="457189">
              <a:buFont typeface="Courier New" panose="020B0604020202020204" pitchFamily="34" charset="0"/>
              <a:buChar char="o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"You or a loved one may be entitled to compensation...“</a:t>
            </a:r>
          </a:p>
          <a:p>
            <a:pPr lvl="1" defTabSz="457189"/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257175" indent="-257175" defTabSz="457189">
              <a:buFont typeface="Arial,Sans-Serif" panose="020B0604020202020204" pitchFamily="34" charset="0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Spurs pursuit of frivolous claims</a:t>
            </a:r>
            <a:endParaRPr lang="en-US" sz="1500">
              <a:solidFill>
                <a:srgbClr val="DBF5FF"/>
              </a:solidFill>
              <a:latin typeface="Arial"/>
              <a:ea typeface="Calibri"/>
              <a:cs typeface="Arial"/>
            </a:endParaRPr>
          </a:p>
          <a:p>
            <a:pPr defTabSz="457189"/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257175" indent="-257175" defTabSz="457189">
              <a:buFont typeface="Arial,Sans-Serif" panose="020B0604020202020204" pitchFamily="34" charset="0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Conditions jurors to award large verdicts</a:t>
            </a:r>
          </a:p>
          <a:p>
            <a:pPr marL="942975" lvl="2" indent="-257175" defTabSz="457189">
              <a:buFont typeface="Wingdings" panose="020B0604020202020204" pitchFamily="34" charset="0"/>
              <a:buChar char="§"/>
            </a:pPr>
            <a:endParaRPr lang="en-US" sz="1800">
              <a:solidFill>
                <a:srgbClr val="DBF5FF"/>
              </a:solidFill>
              <a:latin typeface="GT America Lt" panose="00000400000000000000" pitchFamily="50" charset="0"/>
              <a:ea typeface="GT America Lt" panose="000004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5E39A-4641-D3A1-C7A3-107128BA9194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19</a:t>
            </a:r>
            <a:endParaRPr lang="en-US" sz="12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If I Had a Hammer">
            <a:extLst>
              <a:ext uri="{FF2B5EF4-FFF2-40B4-BE49-F238E27FC236}">
                <a16:creationId xmlns:a16="http://schemas.microsoft.com/office/drawing/2014/main" id="{CC4472AF-D156-CC12-4D1C-20FDDF47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739" y="1386839"/>
            <a:ext cx="4461621" cy="25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12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Walking Zombies Scott T. Foster Law">
            <a:hlinkClick r:id="" action="ppaction://media"/>
            <a:extLst>
              <a:ext uri="{FF2B5EF4-FFF2-40B4-BE49-F238E27FC236}">
                <a16:creationId xmlns:a16="http://schemas.microsoft.com/office/drawing/2014/main" id="{4A514071-549F-EC2A-887E-FFAD605208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88" y="0"/>
            <a:ext cx="9133681" cy="51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8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7DA2F-D622-FE5E-B177-F40AA7EEB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896563-958E-1DE2-B5E3-08B68770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485614" cy="1289373"/>
          </a:xfrm>
        </p:spPr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Third-Party</a:t>
            </a:r>
            <a:r>
              <a:rPr lang="en-US" sz="5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Litigation</a:t>
            </a:r>
            <a:r>
              <a:rPr lang="en-US" sz="5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Funding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28B63-87C3-D529-55B8-A8C6AF7F1C27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21</a:t>
            </a:r>
          </a:p>
        </p:txBody>
      </p:sp>
      <p:pic>
        <p:nvPicPr>
          <p:cNvPr id="2" name="Picture 2" descr="Mamma Mia Meryl Streep GIF - Mamma Mia Meryl Streep Dance - Discover &amp;  Share GIFs">
            <a:extLst>
              <a:ext uri="{FF2B5EF4-FFF2-40B4-BE49-F238E27FC236}">
                <a16:creationId xmlns:a16="http://schemas.microsoft.com/office/drawing/2014/main" id="{415CE84A-50C7-BC8F-EAF3-F2E6D28B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11" y="1283665"/>
            <a:ext cx="4518577" cy="313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226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8D139-8C39-678B-7EA9-9C893EEA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158E3E-5E71-90FE-6167-EB3635EF2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485614" cy="1289373"/>
          </a:xfrm>
        </p:spPr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Third-Party Litigation Funding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5AD09-1A0B-0F3C-0DD6-DCD0CC9AD4F7}"/>
              </a:ext>
            </a:extLst>
          </p:cNvPr>
          <p:cNvSpPr txBox="1"/>
          <p:nvPr/>
        </p:nvSpPr>
        <p:spPr>
          <a:xfrm>
            <a:off x="381254" y="1103029"/>
            <a:ext cx="5115793" cy="277768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 defTabSz="457189"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Outside financiers invest in lawsuits in return for a percentage of the award, judgment or settlement</a:t>
            </a:r>
          </a:p>
          <a:p>
            <a:pPr marL="428625" indent="-428625" defTabSz="457189">
              <a:buFont typeface="Arial,Sans-Serif" panose="020B0604020202020204" pitchFamily="34" charset="0"/>
              <a:buChar char="•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428625" indent="-428625" defTabSz="457189"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$16 billion "assets under management" in U.S. Lawsuits in 2024</a:t>
            </a:r>
          </a:p>
          <a:p>
            <a:pPr marL="428625" indent="-428625" defTabSz="457189">
              <a:buFont typeface="Arial,Sans-Serif" panose="020B0604020202020204" pitchFamily="34" charset="0"/>
              <a:buChar char="•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428625" indent="-428625" defTabSz="457189"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"We make it harder and more expensive to settle cases" —Allison Chock, Chief Investment Officer, Bentham IMF, </a:t>
            </a:r>
            <a:r>
              <a:rPr lang="en-US" sz="1600" i="1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WSJ </a:t>
            </a:r>
            <a:r>
              <a:rPr lang="en-US" sz="16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interview, 2018</a:t>
            </a:r>
          </a:p>
          <a:p>
            <a:pPr marL="213995" indent="-213995" defTabSz="457189">
              <a:buFont typeface="Arial" panose="020B0604020202020204" pitchFamily="34" charset="0"/>
              <a:buChar char="•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428625" indent="-428625" defTabSz="457189"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(Almost) totally unregulated industry </a:t>
            </a:r>
            <a:endParaRPr lang="en-US" sz="1600">
              <a:solidFill>
                <a:srgbClr val="DBF5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A4B13-9E5D-F798-83EC-5CBABAF26071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22</a:t>
            </a:r>
          </a:p>
        </p:txBody>
      </p:sp>
      <p:pic>
        <p:nvPicPr>
          <p:cNvPr id="3" name="Picture 2" descr="A table with numbers and a red box&#10;&#10;AI-generated content may be incorrect.">
            <a:extLst>
              <a:ext uri="{FF2B5EF4-FFF2-40B4-BE49-F238E27FC236}">
                <a16:creationId xmlns:a16="http://schemas.microsoft.com/office/drawing/2014/main" id="{D3922BC3-188B-1F2C-285E-FEAEA96C6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737" y="1371600"/>
            <a:ext cx="3487039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63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15BA80-ED1F-7947-9720-7881CD047014}"/>
              </a:ext>
            </a:extLst>
          </p:cNvPr>
          <p:cNvSpPr txBox="1">
            <a:spLocks/>
          </p:cNvSpPr>
          <p:nvPr/>
        </p:nvSpPr>
        <p:spPr>
          <a:xfrm>
            <a:off x="85725" y="169411"/>
            <a:ext cx="6815513" cy="95669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Trial Bar Tactics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8FA8C-1749-7040-0572-84326C390411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23</a:t>
            </a:r>
          </a:p>
        </p:txBody>
      </p:sp>
      <p:pic>
        <p:nvPicPr>
          <p:cNvPr id="10" name="Picture 9" descr="Cartoon – Bringing Gravitas to Frivolous Lawsuits | HENRY KOTULA">
            <a:extLst>
              <a:ext uri="{FF2B5EF4-FFF2-40B4-BE49-F238E27FC236}">
                <a16:creationId xmlns:a16="http://schemas.microsoft.com/office/drawing/2014/main" id="{6730B5C5-3033-FECB-45F5-BA2D5563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98" y="1129857"/>
            <a:ext cx="5056389" cy="32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58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C97C4-91E4-343F-2996-BB1FAC773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505074-581A-62A5-1078-E7D2FD6E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" y="1"/>
            <a:ext cx="7542295" cy="1282488"/>
          </a:xfrm>
        </p:spPr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rgbClr val="DBF5FF"/>
                </a:solidFill>
                <a:latin typeface="Arial"/>
                <a:cs typeface="Arial"/>
              </a:rPr>
              <a:t>Reptile Theory</a:t>
            </a:r>
            <a:endParaRPr lang="en-US" sz="400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33A5B-C96C-7F38-97B8-239BEF11262F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1E10C-2F56-BD5A-D524-EAA28E40CF95}"/>
              </a:ext>
            </a:extLst>
          </p:cNvPr>
          <p:cNvSpPr txBox="1"/>
          <p:nvPr/>
        </p:nvSpPr>
        <p:spPr>
          <a:xfrm>
            <a:off x="188847" y="1477739"/>
            <a:ext cx="5910666" cy="21748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1275"/>
              </a:lnSpc>
              <a:buFont typeface="Arial,Sans-Serif"/>
              <a:buChar char="•"/>
            </a:pP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Appeal to jurors' "reptilian brain" with anger</a:t>
            </a:r>
            <a:r>
              <a:rPr lang="en-US" sz="1600">
                <a:latin typeface="Arial"/>
                <a:cs typeface="Arial"/>
              </a:rPr>
              <a:t>​</a:t>
            </a:r>
            <a:endParaRPr lang="en-US">
              <a:ea typeface="Calibri"/>
              <a:cs typeface="Calibri"/>
            </a:endParaRPr>
          </a:p>
          <a:p>
            <a:pPr marL="257175" indent="-257175">
              <a:buFont typeface="Arial,Sans-Serif"/>
              <a:buChar char="•"/>
            </a:pPr>
            <a:endParaRPr lang="en-US">
              <a:latin typeface="Arial"/>
              <a:cs typeface="Arial"/>
            </a:endParaRPr>
          </a:p>
          <a:p>
            <a:pPr marL="257175" indent="-257175">
              <a:lnSpc>
                <a:spcPts val="1275"/>
              </a:lnSpc>
              <a:buFont typeface="Arial,Sans-Serif"/>
              <a:buChar char="•"/>
            </a:pP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Make jurors feel the defendant is a threat</a:t>
            </a:r>
            <a:r>
              <a:rPr lang="en-US" sz="1600">
                <a:latin typeface="Arial"/>
                <a:cs typeface="Arial"/>
              </a:rPr>
              <a:t>​</a:t>
            </a:r>
          </a:p>
          <a:p>
            <a:pPr marL="257175" indent="-257175">
              <a:lnSpc>
                <a:spcPts val="1275"/>
              </a:lnSpc>
              <a:buFont typeface="Arial,Sans-Serif"/>
              <a:buChar char="•"/>
            </a:pPr>
            <a:endParaRPr lang="en-US" sz="1600">
              <a:latin typeface="Arial"/>
              <a:cs typeface="Arial"/>
            </a:endParaRPr>
          </a:p>
          <a:p>
            <a:pPr marL="257175" indent="-257175">
              <a:lnSpc>
                <a:spcPts val="1275"/>
              </a:lnSpc>
              <a:buFont typeface="Arial,Sans-Serif"/>
              <a:buChar char="•"/>
            </a:pPr>
            <a:endParaRPr lang="en-US" sz="160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pPr marL="257175" indent="-257175">
              <a:lnSpc>
                <a:spcPts val="1275"/>
              </a:lnSpc>
              <a:buFont typeface="Arial,Sans-Serif"/>
              <a:buChar char="•"/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Punish corporations; not facts of case</a:t>
            </a:r>
          </a:p>
          <a:p>
            <a:pPr marL="257175" indent="-257175">
              <a:buFont typeface="Arial,Sans-Serif"/>
              <a:buChar char="•"/>
            </a:pPr>
            <a:endParaRPr lang="en-US">
              <a:latin typeface="Arial"/>
              <a:cs typeface="Arial"/>
            </a:endParaRPr>
          </a:p>
          <a:p>
            <a:pPr marL="257175" indent="-257175">
              <a:buFont typeface="Arial,Sans-Serif"/>
              <a:buChar char="•"/>
            </a:pP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Used in</a:t>
            </a:r>
            <a:r>
              <a:rPr lang="en-US" sz="1600" b="1">
                <a:solidFill>
                  <a:srgbClr val="FFFFFF"/>
                </a:solidFill>
                <a:latin typeface="Arial"/>
                <a:cs typeface="Arial"/>
              </a:rPr>
              <a:t> 67%</a:t>
            </a: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 of Nuclear Verdicts</a:t>
            </a:r>
            <a:r>
              <a:rPr lang="en-US" sz="1600">
                <a:latin typeface="Arial"/>
                <a:cs typeface="Arial"/>
              </a:rPr>
              <a:t>​</a:t>
            </a:r>
          </a:p>
          <a:p>
            <a:pPr marL="257175" indent="-257175">
              <a:buFont typeface="Arial,Sans-Serif"/>
              <a:buChar char="•"/>
            </a:pPr>
            <a:endParaRPr lang="en-US">
              <a:latin typeface="Arial"/>
              <a:cs typeface="Arial"/>
            </a:endParaRPr>
          </a:p>
          <a:p>
            <a:pPr marL="257175" indent="-257175">
              <a:lnSpc>
                <a:spcPts val="1275"/>
              </a:lnSpc>
              <a:buFont typeface="Arial,Sans-Serif"/>
              <a:buChar char="•"/>
            </a:pP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Results in an average increase in verdicts of </a:t>
            </a:r>
            <a:r>
              <a:rPr lang="en-US" sz="1600" b="1">
                <a:solidFill>
                  <a:srgbClr val="FFFFFF"/>
                </a:solidFill>
                <a:latin typeface="Arial"/>
                <a:cs typeface="Arial"/>
              </a:rPr>
              <a:t>111%</a:t>
            </a: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!!!</a:t>
            </a:r>
            <a:r>
              <a:rPr lang="en-US" sz="1600">
                <a:latin typeface="Arial"/>
                <a:cs typeface="Arial"/>
              </a:rPr>
              <a:t>​</a:t>
            </a:r>
          </a:p>
        </p:txBody>
      </p:sp>
      <p:pic>
        <p:nvPicPr>
          <p:cNvPr id="6" name="Picture 5" descr="Anger | Antagonists Wiki | Fandom">
            <a:extLst>
              <a:ext uri="{FF2B5EF4-FFF2-40B4-BE49-F238E27FC236}">
                <a16:creationId xmlns:a16="http://schemas.microsoft.com/office/drawing/2014/main" id="{01091D05-7F12-BF42-4E8B-A2140817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60" y="289285"/>
            <a:ext cx="1996440" cy="1920910"/>
          </a:xfrm>
          <a:prstGeom prst="rect">
            <a:avLst/>
          </a:prstGeom>
        </p:spPr>
      </p:pic>
      <p:pic>
        <p:nvPicPr>
          <p:cNvPr id="9" name="Picture 8" descr="Large Komodo Dragon GIF | GIFDB.com">
            <a:extLst>
              <a:ext uri="{FF2B5EF4-FFF2-40B4-BE49-F238E27FC236}">
                <a16:creationId xmlns:a16="http://schemas.microsoft.com/office/drawing/2014/main" id="{A0FDDCE6-6C5C-4EDC-CFB7-F55EF73F8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478" y="2675055"/>
            <a:ext cx="2191223" cy="2162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377EC2-59C3-3738-8E3E-912372B36C43}"/>
              </a:ext>
            </a:extLst>
          </p:cNvPr>
          <p:cNvSpPr txBox="1"/>
          <p:nvPr/>
        </p:nvSpPr>
        <p:spPr>
          <a:xfrm>
            <a:off x="281835" y="884650"/>
            <a:ext cx="48538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Bias jurors with anger and fear!</a:t>
            </a:r>
            <a:endParaRPr lang="en-US" sz="240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367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350A0-E1DE-1B51-1101-BE35297F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CA0545-8256-7449-DE30-3645F28CA405}"/>
              </a:ext>
            </a:extLst>
          </p:cNvPr>
          <p:cNvSpPr/>
          <p:nvPr/>
        </p:nvSpPr>
        <p:spPr>
          <a:xfrm>
            <a:off x="4695669" y="1483569"/>
            <a:ext cx="4341597" cy="2534039"/>
          </a:xfrm>
          <a:prstGeom prst="rect">
            <a:avLst/>
          </a:prstGeom>
          <a:solidFill>
            <a:srgbClr val="81EE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088C9-D83C-3E9D-460A-67EEAE4BB9D1}"/>
              </a:ext>
            </a:extLst>
          </p:cNvPr>
          <p:cNvSpPr txBox="1">
            <a:spLocks/>
          </p:cNvSpPr>
          <p:nvPr/>
        </p:nvSpPr>
        <p:spPr>
          <a:xfrm>
            <a:off x="172905" y="179097"/>
            <a:ext cx="6749873" cy="13073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DBF5FF"/>
                </a:solidFill>
                <a:latin typeface="Arial"/>
                <a:ea typeface="GT America Rg" pitchFamily="2" charset="77"/>
                <a:cs typeface="Arial"/>
              </a:rPr>
              <a:t>Jury Anchoring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B9BD0-BE2B-B877-6072-F5EF2AE9DC92}"/>
              </a:ext>
            </a:extLst>
          </p:cNvPr>
          <p:cNvSpPr txBox="1"/>
          <p:nvPr/>
        </p:nvSpPr>
        <p:spPr>
          <a:xfrm>
            <a:off x="526146" y="1038466"/>
            <a:ext cx="3940692" cy="477823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189">
              <a:buFont typeface="Arial,Sans-Serif"/>
              <a:buChar char="•"/>
            </a:pP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  <a:p>
            <a:pPr marL="257175" indent="-257175" defTabSz="457189">
              <a:buFont typeface="Arial,Sans-Serif"/>
              <a:buChar char="•"/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Request an unreasonable award from the jury to create a "baseline" for what’s “fair”</a:t>
            </a:r>
          </a:p>
          <a:p>
            <a:pPr marL="257175" indent="-257175" defTabSz="457189">
              <a:buFont typeface="Arial,Sans-Serif"/>
              <a:buChar char="•"/>
            </a:pPr>
            <a:endParaRPr lang="en-US" sz="1600">
              <a:solidFill>
                <a:schemeClr val="bg1"/>
              </a:solidFill>
              <a:latin typeface="Arial"/>
              <a:cs typeface="Arial"/>
            </a:endParaRPr>
          </a:p>
          <a:p>
            <a:pPr marL="257175" indent="-257175" defTabSz="457189">
              <a:buFont typeface="Arial,Sans-Serif"/>
              <a:buChar char="•"/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Drop an "anchor" during jury selection</a:t>
            </a:r>
            <a:endParaRPr lang="en-US" sz="160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 marL="600075" lvl="1" indent="-257175" defTabSz="457189">
              <a:buFont typeface="Courier New"/>
              <a:buChar char="o"/>
            </a:pPr>
            <a:r>
              <a:rPr lang="en-US" sz="1600">
                <a:solidFill>
                  <a:schemeClr val="bg1"/>
                </a:solidFill>
                <a:latin typeface="Arial"/>
                <a:ea typeface="Calibri"/>
                <a:cs typeface="Arial"/>
              </a:rPr>
              <a:t>"Would $10 million for 10 years of suffering be reasonable to you?"</a:t>
            </a:r>
          </a:p>
          <a:p>
            <a:pPr marL="257175" indent="-257175" defTabSz="457189">
              <a:buFont typeface="Arial,Sans-Serif"/>
              <a:buChar char="•"/>
            </a:pPr>
            <a:endParaRPr lang="en-US" sz="16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57175" indent="-257175" defTabSz="457189">
              <a:buFont typeface="Arial,Sans-Serif"/>
              <a:buChar char="•"/>
            </a:pPr>
            <a:r>
              <a:rPr lang="en-US" sz="1600">
                <a:solidFill>
                  <a:schemeClr val="bg1"/>
                </a:solidFill>
                <a:latin typeface="Arial"/>
                <a:ea typeface="Calibri"/>
                <a:cs typeface="Arial"/>
              </a:rPr>
              <a:t>Emotional appeals during opening and closing statements</a:t>
            </a:r>
          </a:p>
          <a:p>
            <a:pPr marL="628650" lvl="1" indent="-285750" defTabSz="457189">
              <a:buFont typeface="Courier New"/>
              <a:buChar char="o"/>
            </a:pPr>
            <a:r>
              <a:rPr lang="en-US" sz="1600">
                <a:solidFill>
                  <a:schemeClr val="bg1"/>
                </a:solidFill>
                <a:latin typeface="Arial"/>
                <a:ea typeface="Calibri"/>
                <a:cs typeface="Arial"/>
              </a:rPr>
              <a:t>"$10 million is only fair—it's $1 million for every year she has lived with this pain!"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pPr marL="257175" indent="-257175" defTabSz="457189">
              <a:buFont typeface="Arial,Sans-Serif"/>
              <a:buChar char="•"/>
            </a:pPr>
            <a:endParaRPr lang="en-US" sz="16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57175" indent="-257175" defTabSz="457189">
              <a:buFont typeface="Arial,Sans-Serif"/>
              <a:buChar char="•"/>
            </a:pPr>
            <a:endParaRPr lang="en-US" sz="160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 marL="257175" indent="-257175" defTabSz="457189">
              <a:buFont typeface="Arial" panose="020B0604020202020204" pitchFamily="34" charset="0"/>
              <a:buChar char="•"/>
            </a:pPr>
            <a:endParaRPr lang="en-US" sz="16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57175" indent="-257175" defTabSz="457189">
              <a:buFont typeface="Arial" panose="020B0604020202020204" pitchFamily="34" charset="0"/>
              <a:buChar char="•"/>
            </a:pPr>
            <a:endParaRPr lang="en-US" sz="160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942975" lvl="2" indent="-257175" defTabSz="457189">
              <a:buFont typeface="Wingdings" panose="020B0604020202020204" pitchFamily="34" charset="0"/>
              <a:buChar char="§"/>
            </a:pPr>
            <a:endParaRPr lang="en-US" sz="1800">
              <a:solidFill>
                <a:srgbClr val="DBF5FF"/>
              </a:solidFill>
              <a:latin typeface="GT America Lt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69972-5100-1C66-2B58-F5A6CD9C4157}"/>
              </a:ext>
            </a:extLst>
          </p:cNvPr>
          <p:cNvSpPr txBox="1"/>
          <p:nvPr/>
        </p:nvSpPr>
        <p:spPr>
          <a:xfrm>
            <a:off x="815" y="830187"/>
            <a:ext cx="790843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 Bias jurors' minds towards huge verdicts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58DC6-FBC5-124A-79E1-5AF066D7CE39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25</a:t>
            </a:r>
          </a:p>
        </p:txBody>
      </p:sp>
      <p:pic>
        <p:nvPicPr>
          <p:cNvPr id="5" name="Picture 4" descr="A rope tied to a anchor&#10;&#10;AI-generated content may be incorrect.">
            <a:extLst>
              <a:ext uri="{FF2B5EF4-FFF2-40B4-BE49-F238E27FC236}">
                <a16:creationId xmlns:a16="http://schemas.microsoft.com/office/drawing/2014/main" id="{2405AA79-1F01-E0D2-0855-FA6A3785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408" y="1691953"/>
            <a:ext cx="3918400" cy="21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77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38DE5-6246-42BE-030B-FDF4BEB22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82A3DB-10CB-E48E-A066-FB4366F1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" y="1"/>
            <a:ext cx="7542295" cy="1282488"/>
          </a:xfrm>
        </p:spPr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800">
                <a:solidFill>
                  <a:srgbClr val="DBF5FF"/>
                </a:solidFill>
                <a:latin typeface="Arial"/>
                <a:cs typeface="Arial"/>
              </a:rPr>
              <a:t>Flawed Legal System</a:t>
            </a:r>
            <a:endParaRPr lang="en-US" sz="4800">
              <a:solidFill>
                <a:srgbClr val="DBF5FF"/>
              </a:solidFill>
            </a:endParaRPr>
          </a:p>
        </p:txBody>
      </p:sp>
      <p:pic>
        <p:nvPicPr>
          <p:cNvPr id="4" name="Picture 3" descr="A black and white image of a broken scale&#10;&#10;AI-generated content may be incorrect.">
            <a:extLst>
              <a:ext uri="{FF2B5EF4-FFF2-40B4-BE49-F238E27FC236}">
                <a16:creationId xmlns:a16="http://schemas.microsoft.com/office/drawing/2014/main" id="{88056C56-4948-A02C-D779-17B8A5323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52" y="1141165"/>
            <a:ext cx="5442357" cy="3060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D9F18-162D-9F9C-F7CC-C3C7709791EC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265091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68D0-67A4-4D28-CE54-55601D04F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DFC067-24B2-1FBA-1CBD-E368D381D1A8}"/>
              </a:ext>
            </a:extLst>
          </p:cNvPr>
          <p:cNvSpPr txBox="1">
            <a:spLocks/>
          </p:cNvSpPr>
          <p:nvPr/>
        </p:nvSpPr>
        <p:spPr>
          <a:xfrm>
            <a:off x="172905" y="179097"/>
            <a:ext cx="6749873" cy="13073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DBF5FF"/>
                </a:solidFill>
                <a:latin typeface="Arial"/>
                <a:cs typeface="Arial"/>
              </a:rPr>
              <a:t>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7C452-BF59-21C8-F1A4-E0D19A471195}"/>
              </a:ext>
            </a:extLst>
          </p:cNvPr>
          <p:cNvSpPr txBox="1"/>
          <p:nvPr/>
        </p:nvSpPr>
        <p:spPr>
          <a:xfrm>
            <a:off x="3180363" y="986186"/>
            <a:ext cx="3123448" cy="148502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r>
              <a:rPr lang="en-US" sz="1400">
                <a:solidFill>
                  <a:schemeClr val="bg1"/>
                </a:solidFill>
                <a:latin typeface="Arial"/>
                <a:cs typeface="Arial"/>
              </a:rPr>
              <a:t>    </a:t>
            </a: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 </a:t>
            </a:r>
            <a:endParaRPr lang="en-US">
              <a:solidFill>
                <a:schemeClr val="bg1"/>
              </a:solidFill>
            </a:endParaRPr>
          </a:p>
          <a:p>
            <a:pPr marL="257175" indent="-257175" defTabSz="457189">
              <a:buFont typeface="Arial,Sans-Serif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257175" indent="-257175" defTabSz="457189">
              <a:buFont typeface="Arial,Sans-Serif" panose="020B0604020202020204" pitchFamily="34" charset="0"/>
              <a:buChar char="•"/>
            </a:pPr>
            <a:endParaRPr lang="en-US" sz="140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257175" indent="-257175" defTabSz="457189">
              <a:buFont typeface="Arial,Sans-Serif" panose="020B0604020202020204" pitchFamily="34" charset="0"/>
              <a:buChar char="•"/>
            </a:pPr>
            <a:endParaRPr lang="en-US" sz="16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257175" indent="-257175" defTabSz="457189">
              <a:buFont typeface="Arial,Sans-Serif" panose="020B0604020202020204" pitchFamily="34" charset="0"/>
              <a:buChar char="•"/>
            </a:pPr>
            <a:endParaRPr lang="en-US" sz="160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942975" lvl="2" indent="-257175" defTabSz="457189">
              <a:buFont typeface="Wingdings" panose="020B0604020202020204" pitchFamily="34" charset="0"/>
              <a:buChar char="§"/>
            </a:pPr>
            <a:endParaRPr lang="en-US" sz="1800">
              <a:solidFill>
                <a:srgbClr val="DBF5FF"/>
              </a:solidFill>
              <a:latin typeface="GT America Lt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0FAF9-1133-A99A-47D7-95C11348F546}"/>
              </a:ext>
            </a:extLst>
          </p:cNvPr>
          <p:cNvSpPr txBox="1"/>
          <p:nvPr/>
        </p:nvSpPr>
        <p:spPr>
          <a:xfrm>
            <a:off x="458647" y="983125"/>
            <a:ext cx="6100225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7175" indent="-257175">
              <a:buFont typeface="Arial,Sans-Serif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Junk science in the courtroom</a:t>
            </a:r>
          </a:p>
          <a:p>
            <a:pPr marL="257175" indent="-257175">
              <a:buFont typeface="Arial,Sans-Serif"/>
              <a:buChar char="•"/>
            </a:pPr>
            <a:endParaRPr lang="en-US" sz="1600">
              <a:solidFill>
                <a:srgbClr val="DBF5FF"/>
              </a:solidFill>
              <a:latin typeface="Arial"/>
              <a:cs typeface="Arial"/>
            </a:endParaRPr>
          </a:p>
          <a:p>
            <a:pPr marL="257175" indent="-257175">
              <a:buFont typeface="Arial,Sans-Serif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Inappropriate trial consolidation (composite plaintiffs)</a:t>
            </a:r>
          </a:p>
          <a:p>
            <a:pPr marL="257175" indent="-257175">
              <a:buFont typeface="Arial,Sans-Serif"/>
              <a:buChar char="•"/>
            </a:pPr>
            <a:endParaRPr lang="en-US" sz="1600">
              <a:solidFill>
                <a:srgbClr val="DBF5FF"/>
              </a:solidFill>
              <a:latin typeface="Arial"/>
              <a:cs typeface="Arial"/>
            </a:endParaRPr>
          </a:p>
          <a:p>
            <a:pPr marL="257175" indent="-257175">
              <a:buFont typeface="Arial,Sans-Serif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Failure to bifurcate liability from damages at trial</a:t>
            </a:r>
          </a:p>
          <a:p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​</a:t>
            </a:r>
          </a:p>
          <a:p>
            <a:pPr marL="257175" indent="-257175">
              <a:buFont typeface="Arial,Sans-Serif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No limits on damage awards for non-economic</a:t>
            </a:r>
          </a:p>
          <a:p>
            <a:pPr marL="257175" indent="-257175">
              <a:buFont typeface="Arial,Sans-Serif"/>
              <a:buChar char="•"/>
            </a:pPr>
            <a:endParaRPr lang="en-US" sz="1600">
              <a:solidFill>
                <a:srgbClr val="DBF5FF"/>
              </a:solidFill>
              <a:latin typeface="Arial"/>
              <a:cs typeface="Arial"/>
            </a:endParaRPr>
          </a:p>
          <a:p>
            <a:pPr marL="257175" indent="-257175">
              <a:buFont typeface="Arial,Sans-Serif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Personal jurisdiction expansion and forum/venue shopping​</a:t>
            </a:r>
          </a:p>
          <a:p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​</a:t>
            </a:r>
          </a:p>
          <a:p>
            <a:pPr marL="257175" indent="-257175">
              <a:buFont typeface="Arial,Sans-Serif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Expansion of state wrongful death acts​</a:t>
            </a:r>
          </a:p>
          <a:p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​</a:t>
            </a:r>
          </a:p>
          <a:p>
            <a:pPr marL="257175" indent="-257175">
              <a:buFont typeface="Arial,Sans-Serif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Statutes of limitations expansion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ED919-D929-7430-3618-9FC8322CED5F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293093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9524-C903-4769-36C2-6A06C56E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714080-698E-0A4E-9AB1-1C921336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0" y="1"/>
            <a:ext cx="7542295" cy="1282488"/>
          </a:xfrm>
        </p:spPr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6000">
                <a:solidFill>
                  <a:srgbClr val="DBF5FF"/>
                </a:solidFill>
                <a:latin typeface="Arial"/>
                <a:cs typeface="Arial"/>
              </a:rPr>
              <a:t>Why Do We Care?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761FD-3C2B-A38F-A8C4-582F22753561}"/>
              </a:ext>
            </a:extLst>
          </p:cNvPr>
          <p:cNvSpPr txBox="1"/>
          <p:nvPr/>
        </p:nvSpPr>
        <p:spPr>
          <a:xfrm>
            <a:off x="426976" y="1315191"/>
            <a:ext cx="5941293" cy="251607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defTabSz="457189">
              <a:buFont typeface="Arial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Bankrupts businesses</a:t>
            </a:r>
            <a:endParaRPr lang="en-US" sz="1600">
              <a:ea typeface="Calibri"/>
              <a:cs typeface="Calibri"/>
            </a:endParaRPr>
          </a:p>
          <a:p>
            <a:pPr marL="257175" indent="-257175" defTabSz="457189">
              <a:buFont typeface="Arial"/>
              <a:buChar char="•"/>
            </a:pPr>
            <a:endParaRPr lang="en-US" sz="1600">
              <a:solidFill>
                <a:srgbClr val="DBF5FF"/>
              </a:solidFill>
              <a:latin typeface="Arial"/>
              <a:cs typeface="Arial"/>
            </a:endParaRPr>
          </a:p>
          <a:p>
            <a:pPr marL="257175" indent="-257175" defTabSz="457189">
              <a:buFont typeface="Arial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Higher costs for consumers</a:t>
            </a:r>
          </a:p>
          <a:p>
            <a:pPr marL="257175" indent="-257175" defTabSz="457189">
              <a:buFont typeface="Arial"/>
              <a:buChar char="•"/>
            </a:pPr>
            <a:endParaRPr lang="en-US" sz="1600">
              <a:solidFill>
                <a:srgbClr val="DBF5FF"/>
              </a:solidFill>
              <a:latin typeface="Arial"/>
              <a:cs typeface="Arial"/>
            </a:endParaRPr>
          </a:p>
          <a:p>
            <a:pPr marL="257175" indent="-257175" defTabSz="457189">
              <a:buFont typeface="Arial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Unaffordable insurance</a:t>
            </a:r>
          </a:p>
          <a:p>
            <a:pPr marL="257175" indent="-257175" defTabSz="457189">
              <a:buFont typeface="Arial"/>
              <a:buChar char="•"/>
            </a:pPr>
            <a:endParaRPr lang="en-US" sz="1600">
              <a:solidFill>
                <a:srgbClr val="DBF5FF"/>
              </a:solidFill>
              <a:latin typeface="Arial"/>
              <a:cs typeface="Arial"/>
            </a:endParaRPr>
          </a:p>
          <a:p>
            <a:pPr marL="257175" indent="-257175" defTabSz="457189">
              <a:buFont typeface="Arial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Prolonged litigation</a:t>
            </a:r>
          </a:p>
          <a:p>
            <a:pPr defTabSz="457189"/>
            <a:endParaRPr lang="en-US" sz="1600">
              <a:solidFill>
                <a:srgbClr val="DBF5FF"/>
              </a:solidFill>
              <a:latin typeface="Arial"/>
              <a:cs typeface="Arial"/>
            </a:endParaRPr>
          </a:p>
          <a:p>
            <a:pPr marL="257175" indent="-257175" defTabSz="457189">
              <a:buFont typeface="Arial"/>
              <a:buChar char="•"/>
            </a:pPr>
            <a:r>
              <a:rPr lang="en-US" sz="1600">
                <a:solidFill>
                  <a:srgbClr val="DBF5FF"/>
                </a:solidFill>
                <a:latin typeface="Arial"/>
                <a:cs typeface="Arial"/>
              </a:rPr>
              <a:t>Undermines the rule of law</a:t>
            </a:r>
          </a:p>
          <a:p>
            <a:pPr marL="257175" indent="-257175" defTabSz="457189">
              <a:buFont typeface="Arial"/>
              <a:buChar char="•"/>
            </a:pPr>
            <a:endParaRPr lang="en-US" sz="1500">
              <a:solidFill>
                <a:srgbClr val="DBF5FF"/>
              </a:solidFill>
              <a:latin typeface="Arial"/>
              <a:cs typeface="Arial"/>
            </a:endParaRPr>
          </a:p>
        </p:txBody>
      </p:sp>
      <p:sp>
        <p:nvSpPr>
          <p:cNvPr id="2" name="AutoShape 2" descr="Going out of business - Closed sign - retailbiz">
            <a:extLst>
              <a:ext uri="{FF2B5EF4-FFF2-40B4-BE49-F238E27FC236}">
                <a16:creationId xmlns:a16="http://schemas.microsoft.com/office/drawing/2014/main" id="{97FA4974-00B9-1F72-97E7-8A7896EE40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Going out of business - Closed sign - retailbiz">
            <a:extLst>
              <a:ext uri="{FF2B5EF4-FFF2-40B4-BE49-F238E27FC236}">
                <a16:creationId xmlns:a16="http://schemas.microsoft.com/office/drawing/2014/main" id="{1535B22E-BA9E-3472-AE66-01E8C2BB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4" y="1397842"/>
            <a:ext cx="3992980" cy="26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56F6D2-D4D6-6870-0143-986C5F5906A9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0379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What is a nuclear verdict">
            <a:hlinkClick r:id="" action="ppaction://media"/>
            <a:extLst>
              <a:ext uri="{FF2B5EF4-FFF2-40B4-BE49-F238E27FC236}">
                <a16:creationId xmlns:a16="http://schemas.microsoft.com/office/drawing/2014/main" id="{4AFC1EFB-2C78-9E47-EA60-A9EC78AF9B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172" y="3008"/>
            <a:ext cx="9148344" cy="513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12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200C1-CAA5-67B7-D48C-ADE9904A5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852053-FC6E-66F6-CF6C-0C08A660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847921" cy="817880"/>
          </a:xfrm>
        </p:spPr>
        <p:txBody>
          <a:bodyPr lIns="228600" tIns="274320" rIns="0" bIns="0" anchor="t"/>
          <a:lstStyle/>
          <a:p>
            <a:r>
              <a:rPr lang="en-US" sz="4500">
                <a:latin typeface="Arial"/>
                <a:cs typeface="Arial"/>
              </a:rPr>
              <a:t>Punching Back on Nuclear Verdicts</a:t>
            </a:r>
          </a:p>
        </p:txBody>
      </p:sp>
      <p:pic>
        <p:nvPicPr>
          <p:cNvPr id="5124" name="Picture 4" descr="Rocky 3 Hulk Hogan">
            <a:extLst>
              <a:ext uri="{FF2B5EF4-FFF2-40B4-BE49-F238E27FC236}">
                <a16:creationId xmlns:a16="http://schemas.microsoft.com/office/drawing/2014/main" id="{54EFA844-747F-CCC3-AB7F-FF5C30F6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45" y="1185121"/>
            <a:ext cx="5071590" cy="31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63E229-094E-10AF-B56B-0AB4B0CEA0F4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439712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A7CC3-FF0B-5736-016E-5A53F466A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5321-5DCE-BA9C-FE67-744400D2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416196" cy="816265"/>
          </a:xfrm>
        </p:spPr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>
                <a:solidFill>
                  <a:srgbClr val="DBF5FF"/>
                </a:solidFill>
                <a:latin typeface="Arial"/>
                <a:cs typeface="Arial"/>
              </a:rPr>
              <a:t>ILR Toolkit—101 Ways</a:t>
            </a:r>
            <a:endParaRPr lang="en-US" sz="5500">
              <a:solidFill>
                <a:srgbClr val="DBF5FF"/>
              </a:solidFill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2C94D517-571E-39A7-E2A8-ADF610961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86" y="1282056"/>
            <a:ext cx="2448173" cy="316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5743F-BA9B-ADC5-1A13-A871C563E7B4}"/>
              </a:ext>
            </a:extLst>
          </p:cNvPr>
          <p:cNvSpPr txBox="1"/>
          <p:nvPr/>
        </p:nvSpPr>
        <p:spPr>
          <a:xfrm>
            <a:off x="483804" y="1151441"/>
            <a:ext cx="5606738" cy="368562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Restrict lawsuit advertising </a:t>
            </a:r>
          </a:p>
          <a:p>
            <a:pPr marL="171450" indent="-171450">
              <a:buFont typeface="Arial"/>
              <a:buChar char="•"/>
            </a:pPr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Adopt TPLF reforms </a:t>
            </a:r>
          </a:p>
          <a:p>
            <a:pPr marL="171450" indent="-171450">
              <a:buFont typeface="Arial"/>
              <a:buChar char="•"/>
            </a:pPr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Bifurcate liability and damages at trial</a:t>
            </a:r>
            <a:endParaRPr lang="en-US" sz="1500">
              <a:solidFill>
                <a:srgbClr val="DBF5FF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Bar anchoring during trial</a:t>
            </a:r>
          </a:p>
          <a:p>
            <a:pPr marL="171450" indent="-171450">
              <a:buFont typeface="Arial"/>
              <a:buChar char="•"/>
            </a:pPr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Stricter venue and jurisdictional laws</a:t>
            </a:r>
          </a:p>
          <a:p>
            <a:pPr marL="171450" indent="-171450">
              <a:buFont typeface="Arial"/>
              <a:buChar char="•"/>
            </a:pPr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Establish limits on noneconomic and punitive damages</a:t>
            </a:r>
          </a:p>
          <a:p>
            <a:pPr marL="171450" indent="-171450">
              <a:buFont typeface="Arial"/>
              <a:buChar char="•"/>
            </a:pPr>
            <a:endParaRPr lang="en-US" sz="15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500">
                <a:solidFill>
                  <a:srgbClr val="DBF5FF"/>
                </a:solidFill>
                <a:latin typeface="Arial"/>
                <a:cs typeface="Arial"/>
              </a:rPr>
              <a:t>Bar "junk science" from the courtroom</a:t>
            </a:r>
          </a:p>
          <a:p>
            <a:pPr marL="171450" indent="-171450">
              <a:buFont typeface="Arial"/>
              <a:buChar char="•"/>
            </a:pPr>
            <a:endParaRPr lang="en-US" sz="1400">
              <a:solidFill>
                <a:srgbClr val="DBF5FF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400">
              <a:solidFill>
                <a:srgbClr val="DBF5FF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200">
              <a:solidFill>
                <a:srgbClr val="DBF5FF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ED2E5-DA79-CB58-CD3D-7A9C2F1ECDEA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00611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86D85-1F79-9504-157E-0FB26C557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795C-52D2-7C2B-EAC5-E4F3CBEAD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416196" cy="816265"/>
          </a:xfrm>
        </p:spPr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>
                <a:solidFill>
                  <a:srgbClr val="DBF5FF"/>
                </a:solidFill>
                <a:latin typeface="Arial"/>
                <a:cs typeface="Arial"/>
              </a:rPr>
              <a:t>ILR's Advocacy in 2025</a:t>
            </a:r>
            <a:endParaRPr lang="en-US" sz="5500">
              <a:solidFill>
                <a:srgbClr val="DBF5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443A2-0310-5CDE-2036-3DA944AEE59B}"/>
              </a:ext>
            </a:extLst>
          </p:cNvPr>
          <p:cNvSpPr txBox="1"/>
          <p:nvPr/>
        </p:nvSpPr>
        <p:spPr>
          <a:xfrm>
            <a:off x="377253" y="1028437"/>
            <a:ext cx="5722975" cy="370101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Passed TPLF reform bills in 7 states</a:t>
            </a:r>
            <a:endParaRPr lang="en-US" sz="14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4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Broad tort reform packages in </a:t>
            </a:r>
            <a:r>
              <a:rPr lang="en-US" sz="1400">
                <a:solidFill>
                  <a:srgbClr val="DBF5FF"/>
                </a:solidFill>
                <a:latin typeface="Arial"/>
                <a:ea typeface="Verdana"/>
                <a:cs typeface="Arial"/>
              </a:rPr>
              <a:t>Georgia and Oklahoma</a:t>
            </a:r>
          </a:p>
          <a:p>
            <a:pPr lvl="1"/>
            <a:endParaRPr lang="en-US" sz="1400">
              <a:solidFill>
                <a:srgbClr val="DBF5FF"/>
              </a:solidFill>
              <a:latin typeface="Arial"/>
              <a:ea typeface="Verdana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ea typeface="Verdana"/>
                <a:cs typeface="Arial"/>
              </a:rPr>
              <a:t>Amended Montana's public nuisance law</a:t>
            </a:r>
          </a:p>
          <a:p>
            <a:pPr marL="171450" indent="-171450">
              <a:buFont typeface="Arial"/>
              <a:buChar char="•"/>
            </a:pPr>
            <a:endParaRPr lang="en-US" sz="1400">
              <a:solidFill>
                <a:srgbClr val="DBF5FF"/>
              </a:solidFill>
              <a:latin typeface="Arial"/>
              <a:ea typeface="Verdana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ea typeface="Verdana"/>
                <a:cs typeface="Arial"/>
              </a:rPr>
              <a:t>Comparative fault and damage transparency in Louisiana</a:t>
            </a:r>
          </a:p>
          <a:p>
            <a:endParaRPr lang="en-US" sz="1400">
              <a:solidFill>
                <a:srgbClr val="DBF5FF"/>
              </a:solidFill>
              <a:latin typeface="Arial"/>
              <a:ea typeface="Verdana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ea typeface="Verdana"/>
                <a:cs typeface="Arial"/>
              </a:rPr>
              <a:t>Rule 702 reform proposals e.g. Texas, Missouri and Oklahoma </a:t>
            </a:r>
          </a:p>
          <a:p>
            <a:pPr marL="171450" indent="-171450">
              <a:buFont typeface="Arial"/>
              <a:buChar char="•"/>
            </a:pPr>
            <a:endParaRPr lang="en-US" sz="1400">
              <a:solidFill>
                <a:srgbClr val="DBF5FF"/>
              </a:solidFill>
              <a:latin typeface="Arial"/>
              <a:ea typeface="Verdana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ea typeface="Verdana"/>
                <a:cs typeface="Arial"/>
              </a:rPr>
              <a:t>Blocked attempts to roll back Florida's prior tort reform package</a:t>
            </a:r>
          </a:p>
          <a:p>
            <a:pPr marL="171450" indent="-171450">
              <a:buFont typeface="Arial"/>
              <a:buChar char="•"/>
            </a:pPr>
            <a:endParaRPr lang="en-US" sz="1400">
              <a:solidFill>
                <a:srgbClr val="DBF5FF"/>
              </a:solidFill>
              <a:latin typeface="Arial"/>
              <a:ea typeface="Verdana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ea typeface="Verdana"/>
                <a:cs typeface="Arial"/>
              </a:rPr>
              <a:t>Killed climate-change retroactive penalties bills in over 10 states</a:t>
            </a:r>
          </a:p>
          <a:p>
            <a:pPr lvl="2"/>
            <a:endParaRPr lang="en-US" sz="1400">
              <a:solidFill>
                <a:srgbClr val="DBF5FF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400">
              <a:solidFill>
                <a:srgbClr val="DBF5FF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400">
              <a:solidFill>
                <a:srgbClr val="DBF5FF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200">
              <a:solidFill>
                <a:srgbClr val="DBF5FF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B3B0B-6A0F-D55B-E3DB-ACAC51ECB58E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31</a:t>
            </a:r>
          </a:p>
        </p:txBody>
      </p:sp>
      <p:pic>
        <p:nvPicPr>
          <p:cNvPr id="3" name="Picture 2" descr="Eng] Why Lady Justice Should Open Her Eyes | jurisarrozy">
            <a:extLst>
              <a:ext uri="{FF2B5EF4-FFF2-40B4-BE49-F238E27FC236}">
                <a16:creationId xmlns:a16="http://schemas.microsoft.com/office/drawing/2014/main" id="{2354A8D4-95B6-5DE5-E090-61B682A8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116" y="1623491"/>
            <a:ext cx="3191268" cy="188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71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D4D6D-1F72-685A-A955-178F6BCA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C25065-0861-4ED1-EC0C-08D4ECD0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71450" tIns="205740" rIns="0" bIns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50">
                <a:solidFill>
                  <a:srgbClr val="DBF5FF"/>
                </a:solidFill>
                <a:latin typeface="Arial"/>
                <a:cs typeface="Arial"/>
              </a:rPr>
              <a:t>Looking ahead….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430AC-99D7-2835-1F27-E7B8E3475996}"/>
              </a:ext>
            </a:extLst>
          </p:cNvPr>
          <p:cNvSpPr txBox="1"/>
          <p:nvPr/>
        </p:nvSpPr>
        <p:spPr>
          <a:xfrm>
            <a:off x="262349" y="806701"/>
            <a:ext cx="58338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BF5FF"/>
                </a:solidFill>
                <a:latin typeface="Arial"/>
                <a:cs typeface="Arial"/>
              </a:rPr>
              <a:t>Artificial Intelligence (LLMs)</a:t>
            </a:r>
          </a:p>
        </p:txBody>
      </p:sp>
      <p:pic>
        <p:nvPicPr>
          <p:cNvPr id="9" name="Picture 8" descr="A close up of a person's eyes&#10;&#10;AI-generated content may be incorrect.">
            <a:extLst>
              <a:ext uri="{FF2B5EF4-FFF2-40B4-BE49-F238E27FC236}">
                <a16:creationId xmlns:a16="http://schemas.microsoft.com/office/drawing/2014/main" id="{242A6D1E-6BD6-F6F4-DBCA-D950EDE214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34" t="2444" r="9755"/>
          <a:stretch/>
        </p:blipFill>
        <p:spPr>
          <a:xfrm>
            <a:off x="2261936" y="1357162"/>
            <a:ext cx="4726005" cy="3206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6E814D-2361-3013-E85B-C4DC37972C38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92887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2953"/>
            <a:ext cx="9143998" cy="1069459"/>
          </a:xfrm>
        </p:spPr>
        <p:txBody>
          <a:bodyPr lIns="228600" tIns="274320" rIns="0" bIns="0" anchor="t"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Use of </a:t>
            </a:r>
            <a:r>
              <a:rPr sz="4000">
                <a:latin typeface="Arial"/>
                <a:cs typeface="Arial"/>
              </a:rPr>
              <a:t>AI </a:t>
            </a:r>
            <a:r>
              <a:rPr lang="en-US" sz="4000">
                <a:latin typeface="Arial"/>
                <a:cs typeface="Arial"/>
              </a:rPr>
              <a:t>to Win </a:t>
            </a:r>
            <a:r>
              <a:rPr sz="4000">
                <a:latin typeface="Arial"/>
                <a:cs typeface="Arial"/>
              </a:rPr>
              <a:t>Nuclear Verdicts</a:t>
            </a:r>
          </a:p>
        </p:txBody>
      </p:sp>
      <p:pic>
        <p:nvPicPr>
          <p:cNvPr id="4" name="Picture 3" descr="Predicting Legal Outcomes with AI : A Game Changer for Lawyers and ...">
            <a:extLst>
              <a:ext uri="{FF2B5EF4-FFF2-40B4-BE49-F238E27FC236}">
                <a16:creationId xmlns:a16="http://schemas.microsoft.com/office/drawing/2014/main" id="{E4CBC32D-B054-859D-101A-85E5D58D1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68" y="1444555"/>
            <a:ext cx="3236841" cy="2617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D1F45-6066-5FC4-3312-EE04FCC5BCE6}"/>
              </a:ext>
            </a:extLst>
          </p:cNvPr>
          <p:cNvSpPr txBox="1"/>
          <p:nvPr/>
        </p:nvSpPr>
        <p:spPr>
          <a:xfrm>
            <a:off x="167993" y="872630"/>
            <a:ext cx="5574734" cy="39980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ts val="1575"/>
              </a:lnSpc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Predictive Case Selection</a:t>
            </a:r>
            <a:r>
              <a:rPr lang="en-US" sz="1400">
                <a:latin typeface="Arial"/>
                <a:cs typeface="Segoe UI"/>
              </a:rPr>
              <a:t>​</a:t>
            </a:r>
            <a:endParaRPr lang="en-US" sz="1400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Analyzes critical trends, behaviors, and historical outcomes</a:t>
            </a:r>
            <a:r>
              <a:rPr lang="en-US" sz="1400">
                <a:latin typeface="Arial"/>
                <a:cs typeface="Segoe UI"/>
              </a:rPr>
              <a:t>​</a:t>
            </a:r>
            <a:endParaRPr lang="en-US" sz="1400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buFont typeface="Courier New"/>
              <a:buChar char="o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Identifies high-value cases with potential for large damages</a:t>
            </a:r>
            <a:endParaRPr lang="en-US" sz="1400">
              <a:solidFill>
                <a:srgbClr val="DBF5FF"/>
              </a:solidFill>
              <a:latin typeface="Arial"/>
              <a:ea typeface="Calibri" panose="020F0502020204030204"/>
              <a:cs typeface="Segoe UI"/>
            </a:endParaRPr>
          </a:p>
          <a:p>
            <a:pPr lvl="1"/>
            <a:endParaRPr lang="en-US" sz="1400">
              <a:solidFill>
                <a:srgbClr val="DBF5FF"/>
              </a:solidFill>
              <a:latin typeface="Arial"/>
              <a:cs typeface="Segoe UI"/>
            </a:endParaRPr>
          </a:p>
          <a:p>
            <a:pPr marL="171450" indent="-171450">
              <a:lnSpc>
                <a:spcPts val="1575"/>
              </a:lnSpc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Jury Psychology &amp; Narrative Testing</a:t>
            </a:r>
            <a:r>
              <a:rPr lang="en-US" sz="1400">
                <a:latin typeface="Arial"/>
                <a:cs typeface="Segoe UI"/>
              </a:rPr>
              <a:t>​</a:t>
            </a:r>
            <a:endParaRPr lang="en-US" sz="1400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Simulates trial outcomes and emotional responses</a:t>
            </a:r>
            <a:r>
              <a:rPr lang="en-US" sz="1400">
                <a:latin typeface="Arial"/>
                <a:cs typeface="Segoe UI"/>
              </a:rPr>
              <a:t>​</a:t>
            </a:r>
            <a:endParaRPr lang="en-US" sz="1400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Optimizes arguments using psychological tactics like anchoring</a:t>
            </a:r>
            <a:endParaRPr lang="en-US" sz="1400">
              <a:solidFill>
                <a:srgbClr val="000000"/>
              </a:solidFill>
              <a:latin typeface="Arial"/>
              <a:ea typeface="Calibri" panose="020F0502020204030204"/>
              <a:cs typeface="Segoe UI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endParaRPr lang="en-US" sz="1400">
              <a:solidFill>
                <a:srgbClr val="DBF5FF"/>
              </a:solidFill>
              <a:latin typeface="Arial"/>
              <a:cs typeface="Segoe UI"/>
            </a:endParaRPr>
          </a:p>
          <a:p>
            <a:pPr marL="171450" indent="-171450">
              <a:lnSpc>
                <a:spcPts val="1575"/>
              </a:lnSpc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Evidence Analysis &amp; Discovery</a:t>
            </a:r>
            <a:r>
              <a:rPr lang="en-US" sz="1400">
                <a:latin typeface="Arial"/>
                <a:cs typeface="Segoe UI"/>
              </a:rPr>
              <a:t>​</a:t>
            </a:r>
            <a:endParaRPr lang="en-US" sz="1400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Automates document review to uncover key facts and inconsistences</a:t>
            </a:r>
            <a:endParaRPr lang="en-US" sz="1400">
              <a:solidFill>
                <a:srgbClr val="000000"/>
              </a:solidFill>
              <a:latin typeface="Arial"/>
              <a:ea typeface="Calibri" panose="020F0502020204030204"/>
              <a:cs typeface="Calibri" panose="020F0502020204030204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Speeds up case preparation and strengthens claims</a:t>
            </a:r>
            <a:endParaRPr lang="en-US" sz="1400">
              <a:solidFill>
                <a:srgbClr val="DBF5FF"/>
              </a:solidFill>
              <a:latin typeface="Arial"/>
              <a:ea typeface="Calibri" panose="020F0502020204030204"/>
              <a:cs typeface="Segoe UI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endParaRPr lang="en-US" sz="1400">
              <a:solidFill>
                <a:srgbClr val="DBF5FF"/>
              </a:solidFill>
              <a:latin typeface="Arial"/>
              <a:cs typeface="Segoe UI"/>
            </a:endParaRPr>
          </a:p>
          <a:p>
            <a:pPr marL="171450" indent="-171450">
              <a:lnSpc>
                <a:spcPts val="1575"/>
              </a:lnSpc>
              <a:buFont typeface="Arial"/>
              <a:buChar char="•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Juror Profiling</a:t>
            </a:r>
            <a:r>
              <a:rPr lang="en-US" sz="1400">
                <a:latin typeface="Arial"/>
                <a:cs typeface="Segoe UI"/>
              </a:rPr>
              <a:t>​</a:t>
            </a:r>
            <a:endParaRPr lang="en-US" sz="1400">
              <a:solidFill>
                <a:srgbClr val="000000"/>
              </a:solidFill>
              <a:latin typeface="Arial"/>
              <a:ea typeface="Calibri"/>
              <a:cs typeface="Calibri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Uses sentiment analysis and public data to tailor messaging</a:t>
            </a:r>
            <a:endParaRPr lang="en-US" sz="1400">
              <a:solidFill>
                <a:srgbClr val="000000"/>
              </a:solidFill>
              <a:latin typeface="Arial"/>
              <a:ea typeface="Calibri"/>
              <a:cs typeface="Calibri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r>
              <a:rPr lang="en-US" sz="1400">
                <a:solidFill>
                  <a:srgbClr val="DBF5FF"/>
                </a:solidFill>
                <a:latin typeface="Arial"/>
                <a:cs typeface="Segoe UI"/>
              </a:rPr>
              <a:t>Enhances emotional resonance with jury members</a:t>
            </a:r>
            <a:endParaRPr lang="en-US" sz="1400">
              <a:solidFill>
                <a:srgbClr val="DBF5FF"/>
              </a:solidFill>
              <a:latin typeface="Arial"/>
              <a:ea typeface="Calibri"/>
              <a:cs typeface="Segoe UI"/>
            </a:endParaRPr>
          </a:p>
          <a:p>
            <a:pPr marL="628650" lvl="1" indent="-171450">
              <a:lnSpc>
                <a:spcPts val="1575"/>
              </a:lnSpc>
              <a:buFont typeface="Courier New"/>
              <a:buChar char="o"/>
            </a:pPr>
            <a:endParaRPr lang="en-US" sz="1300">
              <a:solidFill>
                <a:srgbClr val="DBF5FF"/>
              </a:solidFill>
              <a:latin typeface="Arial"/>
              <a:cs typeface="Segoe UI"/>
            </a:endParaRPr>
          </a:p>
          <a:p>
            <a:pPr>
              <a:lnSpc>
                <a:spcPts val="1575"/>
              </a:lnSpc>
            </a:pPr>
            <a:endParaRPr lang="en-US" sz="1300">
              <a:solidFill>
                <a:srgbClr val="000000"/>
              </a:solidFill>
              <a:latin typeface="Arial"/>
              <a:ea typeface="Calibri"/>
              <a:cs typeface="Segoe U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DD49B-B772-254A-817E-7A48A6318931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33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9494B6-4E02-14DB-E743-C408B5E3DC40}"/>
              </a:ext>
            </a:extLst>
          </p:cNvPr>
          <p:cNvSpPr/>
          <p:nvPr/>
        </p:nvSpPr>
        <p:spPr>
          <a:xfrm>
            <a:off x="4143239" y="1282385"/>
            <a:ext cx="2427732" cy="2743043"/>
          </a:xfrm>
          <a:prstGeom prst="rect">
            <a:avLst/>
          </a:prstGeom>
          <a:solidFill>
            <a:srgbClr val="81EEF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A86A9-48BF-D3CE-2B94-61639B886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0"/>
            <a:ext cx="6796323" cy="4508626"/>
          </a:xfr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  <a:latin typeface="Arial"/>
                <a:cs typeface="Arial"/>
              </a:rPr>
              <a:t>Questions?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9E9AC-DFE7-DB88-0C2E-A7C7D442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62" y="1392455"/>
            <a:ext cx="2218048" cy="2198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4EF3BC-AD6F-7B1E-2933-8D50A9ADC2ED}"/>
              </a:ext>
            </a:extLst>
          </p:cNvPr>
          <p:cNvSpPr txBox="1"/>
          <p:nvPr/>
        </p:nvSpPr>
        <p:spPr>
          <a:xfrm>
            <a:off x="276374" y="2976372"/>
            <a:ext cx="2897144" cy="122540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solidFill>
                  <a:srgbClr val="81EEF3"/>
                </a:solidFill>
                <a:latin typeface="Arial"/>
                <a:ea typeface="GT America Lt" panose="00000400000000000000" pitchFamily="50" charset="0"/>
                <a:cs typeface="Arial"/>
              </a:rPr>
              <a:t>Jeanne E. Walker</a:t>
            </a:r>
          </a:p>
          <a:p>
            <a:r>
              <a:rPr lang="en-US" sz="1300" i="1">
                <a:solidFill>
                  <a:schemeClr val="bg1"/>
                </a:solidFill>
                <a:latin typeface="Arial"/>
                <a:cs typeface="Arial"/>
              </a:rPr>
              <a:t>VP and Special Counsel</a:t>
            </a:r>
            <a:endParaRPr lang="en-US" sz="1300" i="1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U.S. Chamber of Commerce Institute for Legal Reform</a:t>
            </a:r>
            <a:endParaRPr lang="en-US" sz="130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jwalker@uschamber.com</a:t>
            </a:r>
            <a:endParaRPr lang="en-US" sz="130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7B28E-BFD5-3E3E-0E70-76F66EB41A25}"/>
              </a:ext>
            </a:extLst>
          </p:cNvPr>
          <p:cNvSpPr txBox="1"/>
          <p:nvPr/>
        </p:nvSpPr>
        <p:spPr>
          <a:xfrm>
            <a:off x="4263707" y="3614395"/>
            <a:ext cx="221804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001F5C"/>
                </a:solidFill>
                <a:latin typeface="Arial"/>
                <a:cs typeface="Arial"/>
              </a:rPr>
              <a:t>Visit our Website!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78BA7-599C-8A2F-1F97-B7C303B5E4DC}"/>
              </a:ext>
            </a:extLst>
          </p:cNvPr>
          <p:cNvSpPr txBox="1"/>
          <p:nvPr/>
        </p:nvSpPr>
        <p:spPr>
          <a:xfrm>
            <a:off x="8679407" y="4831205"/>
            <a:ext cx="35337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276731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16D7-3B4B-7033-9D6D-6678EC0B8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B09658-9244-9773-2366-ED3FDAAE3E2B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Nuclear Verdicts</a:t>
            </a:r>
            <a:endParaRPr lang="en-US" sz="500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794841C-2A94-5B59-4775-E53FF79E7495}"/>
              </a:ext>
            </a:extLst>
          </p:cNvPr>
          <p:cNvSpPr>
            <a:spLocks noGrp="1"/>
          </p:cNvSpPr>
          <p:nvPr/>
        </p:nvSpPr>
        <p:spPr>
          <a:xfrm>
            <a:off x="118310" y="521723"/>
            <a:ext cx="9144000" cy="524375"/>
          </a:xfrm>
          <a:prstGeom prst="rect">
            <a:avLst/>
          </a:prstGeom>
        </p:spPr>
        <p:txBody>
          <a:bodyPr lIns="274320" tIns="457200" rIns="0" bIns="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467" b="0" i="0" kern="120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2024 ILR Research Report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BF8ABF06-ED4E-3DBC-53D2-07B7BB378022}"/>
              </a:ext>
            </a:extLst>
          </p:cNvPr>
          <p:cNvSpPr txBox="1"/>
          <p:nvPr/>
        </p:nvSpPr>
        <p:spPr>
          <a:xfrm>
            <a:off x="406604" y="1391734"/>
            <a:ext cx="6080359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609585">
              <a:buFont typeface="Arial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+mn-lt"/>
                <a:cs typeface="+mn-lt"/>
              </a:rPr>
              <a:t>Cases with verdicts exceeding $10 million</a:t>
            </a:r>
            <a:endParaRPr lang="en-US">
              <a:solidFill>
                <a:srgbClr val="DBF5FF"/>
              </a:solidFill>
              <a:latin typeface="Arial"/>
              <a:ea typeface="+mn-lt"/>
              <a:cs typeface="Arial"/>
            </a:endParaRPr>
          </a:p>
          <a:p>
            <a:pPr marL="342900" indent="-342900" defTabSz="609585">
              <a:buFont typeface="Arial"/>
              <a:buChar char="•"/>
            </a:pPr>
            <a:endParaRPr lang="en-US">
              <a:solidFill>
                <a:srgbClr val="DBF5FF"/>
              </a:solidFill>
              <a:latin typeface="Arial"/>
              <a:ea typeface="+mn-lt"/>
              <a:cs typeface="+mn-lt"/>
            </a:endParaRPr>
          </a:p>
          <a:p>
            <a:pPr marL="342900" indent="-342900" defTabSz="609585">
              <a:buFont typeface="Arial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+mn-lt"/>
                <a:cs typeface="+mn-lt"/>
              </a:rPr>
              <a:t>Includes product liability, auto accidents, medical liability</a:t>
            </a:r>
            <a:endParaRPr lang="en-US">
              <a:solidFill>
                <a:srgbClr val="DBF5FF"/>
              </a:solidFill>
              <a:latin typeface="Arial"/>
              <a:ea typeface="Calibri"/>
              <a:cs typeface="Calibri"/>
            </a:endParaRPr>
          </a:p>
          <a:p>
            <a:pPr marL="342900" indent="-342900" defTabSz="609585">
              <a:buFont typeface="Arial"/>
              <a:buChar char="•"/>
            </a:pPr>
            <a:endParaRPr lang="en-US">
              <a:solidFill>
                <a:srgbClr val="DBF5FF"/>
              </a:solidFill>
              <a:latin typeface="Arial"/>
              <a:ea typeface="+mn-lt"/>
              <a:cs typeface="+mn-lt"/>
            </a:endParaRPr>
          </a:p>
          <a:p>
            <a:pPr marL="342900" indent="-342900" defTabSz="609585">
              <a:buFont typeface="Arial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+mn-lt"/>
                <a:cs typeface="+mn-lt"/>
              </a:rPr>
              <a:t> 2024 ILR Nuclear Verdicts Research Report: </a:t>
            </a:r>
            <a:endParaRPr lang="en-US">
              <a:latin typeface="Arial"/>
              <a:cs typeface="Arial"/>
            </a:endParaRPr>
          </a:p>
          <a:p>
            <a:pPr marL="1257300" lvl="2" indent="-342900" defTabSz="609585">
              <a:buFont typeface="Wingdings"/>
              <a:buChar char="§"/>
            </a:pPr>
            <a:r>
              <a:rPr lang="en-US">
                <a:solidFill>
                  <a:srgbClr val="DBF5FF"/>
                </a:solidFill>
                <a:latin typeface="Arial"/>
                <a:ea typeface="+mn-lt"/>
                <a:cs typeface="+mn-lt"/>
              </a:rPr>
              <a:t>Surveyed 1,288 cases from 2013 to 2022</a:t>
            </a:r>
            <a:endParaRPr lang="en-US">
              <a:solidFill>
                <a:srgbClr val="DBF5FF"/>
              </a:solidFill>
              <a:latin typeface="Arial"/>
              <a:ea typeface="+mn-lt"/>
              <a:cs typeface="Arial"/>
            </a:endParaRPr>
          </a:p>
          <a:p>
            <a:pPr marL="1257300" lvl="2" indent="-342900" defTabSz="609585">
              <a:buFont typeface="Wingdings"/>
              <a:buChar char="§"/>
            </a:pPr>
            <a:r>
              <a:rPr lang="en-US">
                <a:solidFill>
                  <a:srgbClr val="DBF5FF"/>
                </a:solidFill>
                <a:latin typeface="Arial"/>
                <a:ea typeface="+mn-lt"/>
                <a:cs typeface="+mn-lt"/>
              </a:rPr>
              <a:t>115 "mega" nuclear verdicts, each exceeding $100 million</a:t>
            </a:r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</p:txBody>
      </p:sp>
      <p:pic>
        <p:nvPicPr>
          <p:cNvPr id="15" name="Picture 14" descr="A red cover with blue dots and text&#10;&#10;AI-generated content may be incorrect.">
            <a:extLst>
              <a:ext uri="{FF2B5EF4-FFF2-40B4-BE49-F238E27FC236}">
                <a16:creationId xmlns:a16="http://schemas.microsoft.com/office/drawing/2014/main" id="{E2570D4C-CB63-4044-AC0D-6AFFB2C8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77" y="1286125"/>
            <a:ext cx="2119062" cy="2699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DA3726-1C4A-4367-FBA9-AEF15C07F55C}"/>
              </a:ext>
            </a:extLst>
          </p:cNvPr>
          <p:cNvSpPr txBox="1"/>
          <p:nvPr/>
        </p:nvSpPr>
        <p:spPr>
          <a:xfrm>
            <a:off x="8754604" y="4861283"/>
            <a:ext cx="27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963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6E3EE-6191-90BE-2415-320A99A3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BA7811-AE18-0237-D376-1FAC77E8144F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Nuclear Verdicts</a:t>
            </a:r>
            <a:endParaRPr lang="en-US" sz="5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D6C06A-8857-B87C-C418-17918EE2E0EC}"/>
              </a:ext>
            </a:extLst>
          </p:cNvPr>
          <p:cNvSpPr txBox="1"/>
          <p:nvPr/>
        </p:nvSpPr>
        <p:spPr>
          <a:xfrm>
            <a:off x="252663" y="951998"/>
            <a:ext cx="58338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rgbClr val="DBF5FF"/>
                </a:solidFill>
                <a:latin typeface="Arial"/>
                <a:cs typeface="Arial"/>
              </a:rPr>
              <a:t>Lovell v. Johnson &amp; Johnson</a:t>
            </a:r>
            <a:endParaRPr lang="en-US" sz="2000">
              <a:solidFill>
                <a:srgbClr val="DBF5FF"/>
              </a:solidFill>
              <a:latin typeface="Arial"/>
              <a:cs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112EE8A-B6D4-F67F-F234-CD323DE30E56}"/>
              </a:ext>
            </a:extLst>
          </p:cNvPr>
          <p:cNvSpPr txBox="1"/>
          <p:nvPr/>
        </p:nvSpPr>
        <p:spPr>
          <a:xfrm>
            <a:off x="391113" y="1354842"/>
            <a:ext cx="6601715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Massachusetts Superior Court (Boston)</a:t>
            </a:r>
          </a:p>
          <a:p>
            <a:pPr defTabSz="609585"/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69-year-old plaintiff sued alleging that his mesothelioma was caused by asbestos in baby powder</a:t>
            </a: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Boston jury awarded: $42.6M</a:t>
            </a:r>
          </a:p>
          <a:p>
            <a:pPr marL="837565" lvl="1" indent="-380365" defTabSz="609585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$24 million for past and future pain and suffering</a:t>
            </a:r>
          </a:p>
          <a:p>
            <a:pPr marL="837565" lvl="1" indent="-380365" defTabSz="609585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$2.6 for past and future medical expenses</a:t>
            </a:r>
          </a:p>
          <a:p>
            <a:pPr marL="837565" lvl="1" indent="-380365" defTabSz="609585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$16 million to plaintiff's spouse for past and future loss of consortium</a:t>
            </a:r>
          </a:p>
          <a:p>
            <a:pPr marL="837565" lvl="1" indent="-380365" defTabSz="609585">
              <a:buFont typeface="Courier New" panose="020B0604020202020204" pitchFamily="34" charset="0"/>
              <a:buChar char="o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837565" lvl="1" indent="-380365" defTabSz="609585">
              <a:buFont typeface="Courier New" panose="020B0604020202020204" pitchFamily="34" charset="0"/>
              <a:buChar char="o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1294765" lvl="2" indent="-380365" defTabSz="609585">
              <a:buFont typeface="Wingdings" panose="020B0604020202020204" pitchFamily="34" charset="0"/>
              <a:buChar char="§"/>
            </a:pPr>
            <a:endParaRPr lang="en-US" sz="1600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C14DC-64C2-C685-318D-FD3D5C838D15}"/>
              </a:ext>
            </a:extLst>
          </p:cNvPr>
          <p:cNvSpPr txBox="1"/>
          <p:nvPr/>
        </p:nvSpPr>
        <p:spPr>
          <a:xfrm>
            <a:off x="8754604" y="4861283"/>
            <a:ext cx="27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8191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9CEBD-A63B-E979-A394-DD556AFF7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81EF0C-7992-5116-F60E-F960143D2433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Nuclear Verdicts</a:t>
            </a:r>
            <a:endParaRPr lang="en-US" sz="5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45139-B85E-3536-6CCB-0EC28D75A398}"/>
              </a:ext>
            </a:extLst>
          </p:cNvPr>
          <p:cNvSpPr txBox="1"/>
          <p:nvPr/>
        </p:nvSpPr>
        <p:spPr>
          <a:xfrm>
            <a:off x="252663" y="951998"/>
            <a:ext cx="58338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rgbClr val="DBF5FF"/>
                </a:solidFill>
                <a:latin typeface="Arial"/>
                <a:cs typeface="Arial"/>
              </a:rPr>
              <a:t>Gill v. ExxonMobil et al.</a:t>
            </a:r>
            <a:r>
              <a:rPr lang="en-US" sz="2000">
                <a:solidFill>
                  <a:srgbClr val="DBF5FF"/>
                </a:solidFill>
                <a:latin typeface="Arial"/>
                <a:cs typeface="Arial"/>
              </a:rPr>
              <a:t> (2024)</a:t>
            </a:r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01E572F-621A-123C-AA58-450EC71C2DBA}"/>
              </a:ext>
            </a:extLst>
          </p:cNvPr>
          <p:cNvSpPr txBox="1"/>
          <p:nvPr/>
        </p:nvSpPr>
        <p:spPr>
          <a:xfrm>
            <a:off x="391113" y="1416074"/>
            <a:ext cx="632214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Pennsylvania Court of Common Pleas (Philadelphia)</a:t>
            </a:r>
          </a:p>
          <a:p>
            <a:pPr defTabSz="609585"/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Former mechanic at gas station claimed exposure to benzene in Exxon Mobil products caused cancer (AML)</a:t>
            </a: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Exxon held liable for Failure to Warn</a:t>
            </a: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Exxon ordered to pay: $815M</a:t>
            </a:r>
          </a:p>
          <a:p>
            <a:pPr marL="837565" lvl="1" indent="-380365" defTabSz="609585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$725 million in compensation</a:t>
            </a:r>
          </a:p>
          <a:p>
            <a:pPr marL="837565" lvl="1" indent="-380365" defTabSz="609585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$90 million in delay damages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7F63A-4D9C-2381-389B-69084A1AA50D}"/>
              </a:ext>
            </a:extLst>
          </p:cNvPr>
          <p:cNvSpPr txBox="1"/>
          <p:nvPr/>
        </p:nvSpPr>
        <p:spPr>
          <a:xfrm>
            <a:off x="8754604" y="4861283"/>
            <a:ext cx="27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47611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43EEA1-7F16-5C63-F97D-655493EC52B4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Nuclear Verdicts</a:t>
            </a:r>
            <a:endParaRPr lang="en-US" sz="5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815A4-74B0-E57D-AC21-3C9681300B7D}"/>
              </a:ext>
            </a:extLst>
          </p:cNvPr>
          <p:cNvSpPr txBox="1"/>
          <p:nvPr/>
        </p:nvSpPr>
        <p:spPr>
          <a:xfrm>
            <a:off x="252663" y="951998"/>
            <a:ext cx="58338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rgbClr val="DBF5FF"/>
                </a:solidFill>
                <a:latin typeface="Arial"/>
                <a:cs typeface="Arial"/>
              </a:rPr>
              <a:t>Cooper v. Longwood Forest Products, Inc.</a:t>
            </a:r>
            <a:r>
              <a:rPr lang="en-US" sz="2000">
                <a:solidFill>
                  <a:srgbClr val="DBF5FF"/>
                </a:solidFill>
                <a:latin typeface="Arial"/>
                <a:cs typeface="Arial"/>
              </a:rPr>
              <a:t>(2023)</a:t>
            </a:r>
            <a:endParaRPr lang="en-US" sz="200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97FEB40-50C0-F1FA-8B7D-797C75A78CB5}"/>
              </a:ext>
            </a:extLst>
          </p:cNvPr>
          <p:cNvSpPr txBox="1"/>
          <p:nvPr/>
        </p:nvSpPr>
        <p:spPr>
          <a:xfrm>
            <a:off x="391113" y="1416074"/>
            <a:ext cx="6322146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Federal Court for Southern District of Ohio</a:t>
            </a:r>
          </a:p>
          <a:p>
            <a:pPr defTabSz="609585"/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2-year-old child died from falling on a bunk bed ladder </a:t>
            </a: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Wayfair &amp; Importer settled before trial; only defendant manufacturer</a:t>
            </a:r>
          </a:p>
          <a:p>
            <a:pPr marL="380365" indent="-380365" defTabSz="609585">
              <a:buFont typeface="Arial" panose="020B0604020202020204" pitchFamily="34" charset="0"/>
              <a:buChar char="•"/>
            </a:pPr>
            <a:endParaRPr lang="en-US">
              <a:solidFill>
                <a:srgbClr val="DBF5FF"/>
              </a:solidFill>
              <a:latin typeface="Arial"/>
              <a:ea typeface="GT America Lt" panose="00000400000000000000" pitchFamily="50" charset="0"/>
              <a:cs typeface="Arial"/>
            </a:endParaRPr>
          </a:p>
          <a:p>
            <a:pPr marL="342900" indent="-342900" defTabSz="609585">
              <a:buFont typeface="Arial"/>
              <a:buChar char="•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Jury awarded: </a:t>
            </a:r>
            <a:r>
              <a:rPr lang="en-US" b="1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$787M </a:t>
            </a:r>
          </a:p>
          <a:p>
            <a:pPr marL="1294765" lvl="2" indent="-380365" defTabSz="609585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$522 million in punitive damages</a:t>
            </a:r>
          </a:p>
          <a:p>
            <a:pPr marL="1294765" lvl="2" indent="-380365" defTabSz="609585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$175 million in delay damages</a:t>
            </a:r>
          </a:p>
          <a:p>
            <a:pPr marL="1294765" lvl="2" indent="-380365" defTabSz="609585">
              <a:buFont typeface="Wingdings" panose="020B0604020202020204" pitchFamily="34" charset="0"/>
              <a:buChar char="§"/>
            </a:pPr>
            <a:r>
              <a:rPr lang="en-US">
                <a:solidFill>
                  <a:srgbClr val="DBF5FF"/>
                </a:solidFill>
                <a:latin typeface="Arial"/>
                <a:ea typeface="GT America Lt" panose="00000400000000000000" pitchFamily="50" charset="0"/>
                <a:cs typeface="Arial"/>
              </a:rPr>
              <a:t>$90 million in compensatory damages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4FD50-CD10-21D2-4DCE-B5D5D912A0B1}"/>
              </a:ext>
            </a:extLst>
          </p:cNvPr>
          <p:cNvSpPr txBox="1"/>
          <p:nvPr/>
        </p:nvSpPr>
        <p:spPr>
          <a:xfrm>
            <a:off x="8754604" y="4861283"/>
            <a:ext cx="27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2773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B253B-1391-3CF1-C960-E58009845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8387A69-B70A-5786-F60E-634F6D03570D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Test Your Knowledge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48F6A99-6B5F-9A67-5F7C-7EF06CB02DDB}"/>
              </a:ext>
            </a:extLst>
          </p:cNvPr>
          <p:cNvSpPr>
            <a:spLocks noGrp="1"/>
          </p:cNvSpPr>
          <p:nvPr/>
        </p:nvSpPr>
        <p:spPr>
          <a:xfrm>
            <a:off x="253665" y="762355"/>
            <a:ext cx="9144000" cy="524375"/>
          </a:xfrm>
          <a:prstGeom prst="rect">
            <a:avLst/>
          </a:prstGeom>
        </p:spPr>
        <p:txBody>
          <a:bodyPr lIns="274320" tIns="457200" rIns="0" bIns="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467" b="0" i="0" kern="120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Median cost of a Nuclear Verdict 2013-2022?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503960C4-9D68-45F6-8261-220E10F3CE60}"/>
              </a:ext>
            </a:extLst>
          </p:cNvPr>
          <p:cNvSpPr txBox="1"/>
          <p:nvPr/>
        </p:nvSpPr>
        <p:spPr>
          <a:xfrm>
            <a:off x="579559" y="1722603"/>
            <a:ext cx="6080359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609585">
              <a:buAutoNum type="alphaUcPeriod"/>
            </a:pPr>
            <a:r>
              <a:rPr lang="en-US" sz="1600">
                <a:solidFill>
                  <a:srgbClr val="DBF5FF"/>
                </a:solidFill>
                <a:latin typeface="Arial"/>
                <a:ea typeface="+mn-lt"/>
                <a:cs typeface="Arial"/>
              </a:rPr>
              <a:t>$11 million</a:t>
            </a: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r>
              <a:rPr lang="en-US" sz="1600">
                <a:solidFill>
                  <a:srgbClr val="DBF5FF"/>
                </a:solidFill>
                <a:latin typeface="Arial"/>
                <a:ea typeface="+mn-lt"/>
                <a:cs typeface="Arial"/>
              </a:rPr>
              <a:t>$15 million</a:t>
            </a:r>
            <a:endParaRPr lang="en-US" sz="160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r>
              <a:rPr lang="en-US" sz="1600">
                <a:solidFill>
                  <a:srgbClr val="DBF5FF"/>
                </a:solidFill>
                <a:latin typeface="Arial"/>
                <a:ea typeface="+mn-lt"/>
                <a:cs typeface="Arial"/>
              </a:rPr>
              <a:t>$21 million</a:t>
            </a:r>
            <a:endParaRPr lang="en-US" sz="1600">
              <a:latin typeface="Arial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r>
              <a:rPr lang="en-US" sz="1600">
                <a:solidFill>
                  <a:srgbClr val="DBF5FF"/>
                </a:solidFill>
                <a:latin typeface="Arial"/>
                <a:ea typeface="+mn-lt"/>
                <a:cs typeface="Arial"/>
              </a:rPr>
              <a:t>$17 million</a:t>
            </a:r>
            <a:endParaRPr lang="en-US" sz="1600">
              <a:ea typeface="Calibri" panose="020F0502020204030204"/>
              <a:cs typeface="Arial"/>
            </a:endParaRPr>
          </a:p>
        </p:txBody>
      </p:sp>
      <p:pic>
        <p:nvPicPr>
          <p:cNvPr id="15" name="Picture 14" descr="A red cover with blue dots and text&#10;&#10;AI-generated content may be incorrect.">
            <a:extLst>
              <a:ext uri="{FF2B5EF4-FFF2-40B4-BE49-F238E27FC236}">
                <a16:creationId xmlns:a16="http://schemas.microsoft.com/office/drawing/2014/main" id="{DDD32FA9-8120-C627-428A-25A0B6022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77" y="1286125"/>
            <a:ext cx="2119062" cy="2699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C8AC54-3F0D-1E26-19C8-71363C0969CF}"/>
              </a:ext>
            </a:extLst>
          </p:cNvPr>
          <p:cNvSpPr txBox="1"/>
          <p:nvPr/>
        </p:nvSpPr>
        <p:spPr>
          <a:xfrm>
            <a:off x="8754604" y="4861283"/>
            <a:ext cx="27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6606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BBE91-E2AC-244B-D2D9-50618DF27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D6C0B1C-244F-B2B8-318D-39F1DD8259B4}"/>
              </a:ext>
            </a:extLst>
          </p:cNvPr>
          <p:cNvSpPr txBox="1"/>
          <p:nvPr/>
        </p:nvSpPr>
        <p:spPr>
          <a:xfrm>
            <a:off x="252663" y="192506"/>
            <a:ext cx="67436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DBF5FF"/>
                </a:solidFill>
                <a:latin typeface="Arial"/>
                <a:cs typeface="Arial"/>
              </a:rPr>
              <a:t>Test Your Knowledge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3A73981B-E749-862F-ECDF-1FE6AD6436EC}"/>
              </a:ext>
            </a:extLst>
          </p:cNvPr>
          <p:cNvSpPr>
            <a:spLocks noGrp="1"/>
          </p:cNvSpPr>
          <p:nvPr/>
        </p:nvSpPr>
        <p:spPr>
          <a:xfrm>
            <a:off x="253665" y="762355"/>
            <a:ext cx="9144000" cy="524375"/>
          </a:xfrm>
          <a:prstGeom prst="rect">
            <a:avLst/>
          </a:prstGeom>
        </p:spPr>
        <p:txBody>
          <a:bodyPr lIns="274320" tIns="457200" rIns="0" bIns="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467" b="0" i="0" kern="120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Median cost of a Nuclear Verdict 2013-2022?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136A435-7CE0-0524-2CAD-E95D9DF25880}"/>
              </a:ext>
            </a:extLst>
          </p:cNvPr>
          <p:cNvSpPr txBox="1"/>
          <p:nvPr/>
        </p:nvSpPr>
        <p:spPr>
          <a:xfrm>
            <a:off x="579559" y="1722603"/>
            <a:ext cx="608035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endParaRPr lang="en-US" sz="1600">
              <a:solidFill>
                <a:srgbClr val="DBF5FF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defTabSz="609585"/>
            <a:r>
              <a:rPr lang="en-US" sz="1600" b="1">
                <a:solidFill>
                  <a:srgbClr val="DBF5FF"/>
                </a:solidFill>
                <a:latin typeface="Arial"/>
                <a:ea typeface="+mn-lt"/>
                <a:cs typeface="Arial"/>
              </a:rPr>
              <a:t>C.  $21 million</a:t>
            </a:r>
            <a:endParaRPr lang="en-US" sz="1600" b="1">
              <a:latin typeface="Arial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marL="514350" indent="-514350" defTabSz="609585">
              <a:buAutoNum type="alphaUcPeriod"/>
            </a:pPr>
            <a:endParaRPr lang="en-US" sz="1600">
              <a:solidFill>
                <a:srgbClr val="DBF5FF"/>
              </a:solidFill>
              <a:latin typeface="Arial"/>
              <a:ea typeface="Calibri" panose="020F0502020204030204"/>
              <a:cs typeface="Arial"/>
            </a:endParaRPr>
          </a:p>
        </p:txBody>
      </p:sp>
      <p:pic>
        <p:nvPicPr>
          <p:cNvPr id="15" name="Picture 14" descr="A red cover with blue dots and text&#10;&#10;AI-generated content may be incorrect.">
            <a:extLst>
              <a:ext uri="{FF2B5EF4-FFF2-40B4-BE49-F238E27FC236}">
                <a16:creationId xmlns:a16="http://schemas.microsoft.com/office/drawing/2014/main" id="{0EAEEF60-DA30-4796-07D0-774356245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77" y="1286125"/>
            <a:ext cx="2119062" cy="26990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54F0F-AC27-D4C5-297A-3BC83CA21D23}"/>
              </a:ext>
            </a:extLst>
          </p:cNvPr>
          <p:cNvSpPr txBox="1"/>
          <p:nvPr/>
        </p:nvSpPr>
        <p:spPr>
          <a:xfrm>
            <a:off x="8754604" y="4861283"/>
            <a:ext cx="278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latin typeface="Arial"/>
                <a:ea typeface="Calibri"/>
                <a:cs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42184138"/>
      </p:ext>
    </p:extLst>
  </p:cSld>
  <p:clrMapOvr>
    <a:masterClrMapping/>
  </p:clrMapOvr>
</p:sld>
</file>

<file path=ppt/theme/theme1.xml><?xml version="1.0" encoding="utf-8"?>
<a:theme xmlns:a="http://schemas.openxmlformats.org/drawingml/2006/main" name="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66A4CD32AE6E44B577E0121E108CF0" ma:contentTypeVersion="20" ma:contentTypeDescription="Create a new document." ma:contentTypeScope="" ma:versionID="9d50e1f81b937f2311767dd7cf0c202a">
  <xsd:schema xmlns:xsd="http://www.w3.org/2001/XMLSchema" xmlns:xs="http://www.w3.org/2001/XMLSchema" xmlns:p="http://schemas.microsoft.com/office/2006/metadata/properties" xmlns:ns2="cdc52598-ace4-41d6-9197-17377482957a" xmlns:ns3="b9738c62-f0bb-4451-ae42-e9353484e402" xmlns:ns4="3983ad11-971e-46ab-ab3e-8458043ec71b" targetNamespace="http://schemas.microsoft.com/office/2006/metadata/properties" ma:root="true" ma:fieldsID="68ff603d3b7333eb8cd6c895fe1ece26" ns2:_="" ns3:_="" ns4:_="">
    <xsd:import namespace="cdc52598-ace4-41d6-9197-17377482957a"/>
    <xsd:import namespace="b9738c62-f0bb-4451-ae42-e9353484e402"/>
    <xsd:import namespace="3983ad11-971e-46ab-ab3e-8458043ec7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Topic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c52598-ace4-41d6-9197-173774829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47a7c51-ee96-4757-9854-0164021483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opic" ma:index="26" nillable="true" ma:displayName="Topic" ma:format="Dropdown" ma:internalName="Topic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38c62-f0bb-4451-ae42-e9353484e40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3ad11-971e-46ab-ab3e-8458043ec71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19ef9b2-8ad0-4b40-a252-dd379b8cc703}" ma:internalName="TaxCatchAll" ma:showField="CatchAllData" ma:web="b9738c62-f0bb-4451-ae42-e9353484e4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83ad11-971e-46ab-ab3e-8458043ec71b" xsi:nil="true"/>
    <lcf76f155ced4ddcb4097134ff3c332f xmlns="cdc52598-ace4-41d6-9197-17377482957a">
      <Terms xmlns="http://schemas.microsoft.com/office/infopath/2007/PartnerControls"/>
    </lcf76f155ced4ddcb4097134ff3c332f>
    <Topic xmlns="cdc52598-ace4-41d6-9197-17377482957a" xsi:nil="true"/>
  </documentManagement>
</p:properties>
</file>

<file path=customXml/itemProps1.xml><?xml version="1.0" encoding="utf-8"?>
<ds:datastoreItem xmlns:ds="http://schemas.openxmlformats.org/officeDocument/2006/customXml" ds:itemID="{4AACA3DB-B73A-4765-A7C0-873DBFC2CD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A5902A-E762-4AC7-9D6E-6220517E9744}">
  <ds:schemaRefs>
    <ds:schemaRef ds:uri="3983ad11-971e-46ab-ab3e-8458043ec71b"/>
    <ds:schemaRef ds:uri="b9738c62-f0bb-4451-ae42-e9353484e402"/>
    <ds:schemaRef ds:uri="cdc52598-ace4-41d6-9197-1737748295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E56B361-BDCA-4453-BBCD-1F5405E48F44}">
  <ds:schemaRefs>
    <ds:schemaRef ds:uri="3983ad11-971e-46ab-ab3e-8458043ec71b"/>
    <ds:schemaRef ds:uri="b9738c62-f0bb-4451-ae42-e9353484e402"/>
    <ds:schemaRef ds:uri="cdc52598-ace4-41d6-9197-17377482957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(16:9)</PresentationFormat>
  <Slides>35</Slides>
  <Notes>15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Dark</vt:lpstr>
      <vt:lpstr>Light</vt:lpstr>
      <vt:lpstr>Red</vt:lpstr>
      <vt:lpstr>Westfield Insurance Group</vt:lpstr>
      <vt:lpstr>Who We 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States for Nuclear Verdicts</vt:lpstr>
      <vt:lpstr>Nuclear Verdicts Breakdown </vt:lpstr>
      <vt:lpstr>PowerPoint Presentation</vt:lpstr>
      <vt:lpstr>PowerPoint Presentation</vt:lpstr>
      <vt:lpstr>PowerPoint Presentation</vt:lpstr>
      <vt:lpstr>Nuclear Verdicts Drivers </vt:lpstr>
      <vt:lpstr>Trial Lawyer Advertising</vt:lpstr>
      <vt:lpstr>Trial Lawyer Advertising</vt:lpstr>
      <vt:lpstr>PowerPoint Presentation</vt:lpstr>
      <vt:lpstr>Third-Party Litigation Funding</vt:lpstr>
      <vt:lpstr>Third-Party Litigation Funding</vt:lpstr>
      <vt:lpstr>PowerPoint Presentation</vt:lpstr>
      <vt:lpstr>Reptile Theory</vt:lpstr>
      <vt:lpstr>PowerPoint Presentation</vt:lpstr>
      <vt:lpstr>Flawed Legal System</vt:lpstr>
      <vt:lpstr>PowerPoint Presentation</vt:lpstr>
      <vt:lpstr>Why Do We Care?</vt:lpstr>
      <vt:lpstr>Punching Back on Nuclear Verdicts</vt:lpstr>
      <vt:lpstr>ILR Toolkit—101 Ways</vt:lpstr>
      <vt:lpstr>ILR's Advocacy in 2025</vt:lpstr>
      <vt:lpstr>Looking ahead….</vt:lpstr>
      <vt:lpstr>Use of AI to Win Nuclear Verdicts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Trayan, Eileen</dc:creator>
  <cp:revision>1</cp:revision>
  <cp:lastPrinted>2025-07-31T15:03:03Z</cp:lastPrinted>
  <dcterms:created xsi:type="dcterms:W3CDTF">2021-11-03T15:24:50Z</dcterms:created>
  <dcterms:modified xsi:type="dcterms:W3CDTF">2025-08-04T13:29:43Z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0x010100D866A4CD32AE6E44B577E0121E108CF0</vt:lpwstr>
  </property>
  <property fmtid="{D5CDD505-2E9C-101B-9397-08002B2CF9AE}" pid="3" name="MediaServiceImageTags">
    <vt:lpwstr/>
  </property>
</Properties>
</file>